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2" r:id="rId2"/>
    <p:sldId id="257" r:id="rId3"/>
    <p:sldId id="279" r:id="rId4"/>
    <p:sldId id="258" r:id="rId5"/>
    <p:sldId id="273" r:id="rId6"/>
    <p:sldId id="275" r:id="rId7"/>
    <p:sldId id="276" r:id="rId8"/>
    <p:sldId id="277" r:id="rId9"/>
    <p:sldId id="280" r:id="rId10"/>
    <p:sldId id="278" r:id="rId11"/>
    <p:sldId id="268" r:id="rId12"/>
    <p:sldId id="282" r:id="rId13"/>
    <p:sldId id="281" r:id="rId14"/>
    <p:sldId id="261" r:id="rId15"/>
    <p:sldId id="262" r:id="rId16"/>
    <p:sldId id="270" r:id="rId17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7" autoAdjust="0"/>
    <p:restoredTop sz="90564" autoAdjust="0"/>
  </p:normalViewPr>
  <p:slideViewPr>
    <p:cSldViewPr snapToGrid="0">
      <p:cViewPr varScale="1">
        <p:scale>
          <a:sx n="47" d="100"/>
          <a:sy n="47" d="100"/>
        </p:scale>
        <p:origin x="-114" y="-15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48" y="-7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504791219873968"/>
          <c:y val="9.3035785628674164E-2"/>
          <c:w val="0.7455770342312481"/>
          <c:h val="0.8841833880975482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932962741600076E-3"/>
                  <c:y val="3.013526625192627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967-4E9D-A01D-F5F8A0375377}"/>
                </c:ext>
              </c:extLst>
            </c:dLbl>
            <c:dLbl>
              <c:idx val="1"/>
              <c:layout>
                <c:manualLayout>
                  <c:x val="1.3126283938660263E-3"/>
                  <c:y val="5.00264988136685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967-4E9D-A01D-F5F8A0375377}"/>
                </c:ext>
              </c:extLst>
            </c:dLbl>
            <c:dLbl>
              <c:idx val="2"/>
              <c:layout>
                <c:manualLayout>
                  <c:x val="1.7170408832462318E-3"/>
                  <c:y val="-3.5832918864709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967-4E9D-A01D-F5F8A0375377}"/>
                </c:ext>
              </c:extLst>
            </c:dLbl>
            <c:dLbl>
              <c:idx val="3"/>
              <c:layout>
                <c:manualLayout>
                  <c:x val="-3.1821800589396554E-3"/>
                  <c:y val="-9.94773618596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967-4E9D-A01D-F5F8A0375377}"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28629</c:v>
                </c:pt>
                <c:pt idx="1">
                  <c:v>258.39999999999998</c:v>
                </c:pt>
                <c:pt idx="2">
                  <c:v>3204.3</c:v>
                </c:pt>
                <c:pt idx="3">
                  <c:v>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561-43BB-8BBD-9E4806AB9B0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 (на 01.10.2021)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3888837847797254E-3"/>
                  <c:y val="2.47979975050347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967-4E9D-A01D-F5F8A0375377}"/>
                </c:ext>
              </c:extLst>
            </c:dLbl>
            <c:dLbl>
              <c:idx val="1"/>
              <c:layout>
                <c:manualLayout>
                  <c:x val="4.5710638437193802E-3"/>
                  <c:y val="2.62966073365030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967-4E9D-A01D-F5F8A0375377}"/>
                </c:ext>
              </c:extLst>
            </c:dLbl>
            <c:dLbl>
              <c:idx val="2"/>
              <c:layout>
                <c:manualLayout>
                  <c:x val="-8.8508036967403054E-4"/>
                  <c:y val="-1.36114213963651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F967-4E9D-A01D-F5F8A0375377}"/>
                </c:ext>
              </c:extLst>
            </c:dLbl>
            <c:dLbl>
              <c:idx val="3"/>
              <c:layout>
                <c:manualLayout>
                  <c:x val="-6.8450279981731353E-3"/>
                  <c:y val="-9.64507896646473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967-4E9D-A01D-F5F8A0375377}"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27640.2</c:v>
                </c:pt>
                <c:pt idx="1">
                  <c:v>235.6</c:v>
                </c:pt>
                <c:pt idx="2">
                  <c:v>1950.5</c:v>
                </c:pt>
                <c:pt idx="3">
                  <c:v>548.79999999999995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1561-43BB-8BBD-9E4806AB9B0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7.3265310963303539E-4"/>
                  <c:y val="2.47979975050347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967-4E9D-A01D-F5F8A0375377}"/>
                </c:ext>
              </c:extLst>
            </c:dLbl>
            <c:dLbl>
              <c:idx val="1"/>
              <c:layout>
                <c:manualLayout>
                  <c:x val="-1.060726686313218E-3"/>
                  <c:y val="-7.5615383988186173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F967-4E9D-A01D-F5F8A0375377}"/>
                </c:ext>
              </c:extLst>
            </c:dLbl>
            <c:dLbl>
              <c:idx val="2"/>
              <c:layout>
                <c:manualLayout>
                  <c:x val="-1.5251078182739659E-4"/>
                  <c:y val="-1.36114213963651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F967-4E9D-A01D-F5F8A0375377}"/>
                </c:ext>
              </c:extLst>
            </c:dLbl>
            <c:dLbl>
              <c:idx val="3"/>
              <c:layout>
                <c:manualLayout>
                  <c:x val="-2.9302783513868464E-3"/>
                  <c:y val="-7.57409475975768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F967-4E9D-A01D-F5F8A0375377}"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26415.200000000001</c:v>
                </c:pt>
                <c:pt idx="1">
                  <c:v>363.6</c:v>
                </c:pt>
                <c:pt idx="2">
                  <c:v>1335.9</c:v>
                </c:pt>
                <c:pt idx="3">
                  <c:v>470.7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1561-43BB-8BBD-9E4806AB9B07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932962741599298E-3"/>
                  <c:y val="4.088155437964239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F967-4E9D-A01D-F5F8A0375377}"/>
                </c:ext>
              </c:extLst>
            </c:dLbl>
            <c:dLbl>
              <c:idx val="1"/>
              <c:layout>
                <c:manualLayout>
                  <c:x val="-1.0607266863130625E-3"/>
                  <c:y val="-2.82713804658899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F967-4E9D-A01D-F5F8A0375377}"/>
                </c:ext>
              </c:extLst>
            </c:dLbl>
            <c:dLbl>
              <c:idx val="2"/>
              <c:layout>
                <c:manualLayout>
                  <c:x val="3.762238864958814E-3"/>
                  <c:y val="-1.36114213963651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F967-4E9D-A01D-F5F8A0375377}"/>
                </c:ext>
              </c:extLst>
            </c:dLbl>
            <c:dLbl>
              <c:idx val="3"/>
              <c:layout>
                <c:manualLayout>
                  <c:x val="5.5555555555555558E-3"/>
                  <c:y val="-8.88888888888895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F967-4E9D-A01D-F5F8A0375377}"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26265.200000000001</c:v>
                </c:pt>
                <c:pt idx="1">
                  <c:v>363.6</c:v>
                </c:pt>
                <c:pt idx="2">
                  <c:v>1335.9</c:v>
                </c:pt>
                <c:pt idx="3">
                  <c:v>470.7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1561-43BB-8BBD-9E4806AB9B07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5791718046485561E-3"/>
                  <c:y val="-3.89084119464805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F967-4E9D-A01D-F5F8A0375377}"/>
                </c:ext>
              </c:extLst>
            </c:dLbl>
            <c:dLbl>
              <c:idx val="1"/>
              <c:layout>
                <c:manualLayout>
                  <c:x val="-2.1214533726264364E-3"/>
                  <c:y val="-4.14196841341410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F967-4E9D-A01D-F5F8A0375377}"/>
                </c:ext>
              </c:extLst>
            </c:dLbl>
            <c:dLbl>
              <c:idx val="3"/>
              <c:layout>
                <c:manualLayout>
                  <c:x val="-1.060726686313218E-3"/>
                  <c:y val="-8.28393682682821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F967-4E9D-A01D-F5F8A0375377}"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Лист1!$F$2:$F$5</c:f>
              <c:numCache>
                <c:formatCode>#,##0.0</c:formatCode>
                <c:ptCount val="4"/>
                <c:pt idx="0">
                  <c:v>26365.200000000001</c:v>
                </c:pt>
                <c:pt idx="1">
                  <c:v>363.6</c:v>
                </c:pt>
                <c:pt idx="2">
                  <c:v>1124.9000000000001</c:v>
                </c:pt>
                <c:pt idx="3">
                  <c:v>470.7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77-49B8-B18D-B751FFC7C39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6273664"/>
        <c:axId val="26275200"/>
      </c:barChart>
      <c:catAx>
        <c:axId val="26273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6275200"/>
        <c:crosses val="autoZero"/>
        <c:auto val="1"/>
        <c:lblAlgn val="ctr"/>
        <c:lblOffset val="100"/>
        <c:noMultiLvlLbl val="0"/>
      </c:catAx>
      <c:valAx>
        <c:axId val="26275200"/>
        <c:scaling>
          <c:orientation val="minMax"/>
        </c:scaling>
        <c:delete val="1"/>
        <c:axPos val="b"/>
        <c:majorGridlines/>
        <c:numFmt formatCode="0%" sourceLinked="1"/>
        <c:majorTickMark val="out"/>
        <c:minorTickMark val="none"/>
        <c:tickLblPos val="none"/>
        <c:crossAx val="262736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7.4385087552547774E-2"/>
          <c:y val="2.9480156567513682E-2"/>
          <c:w val="0.81686044277905712"/>
          <c:h val="6.691186902247914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48869097453409E-3"/>
          <c:y val="5.9891816149739908E-2"/>
          <c:w val="0.99614748349548365"/>
          <c:h val="0.803606308429469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 (отчет)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2844939854405741E-3"/>
                  <c:y val="-1.58815506831646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839-417E-9FF4-F01E7B0852AB}"/>
                </c:ext>
              </c:extLst>
            </c:dLbl>
            <c:dLbl>
              <c:idx val="1"/>
              <c:layout>
                <c:manualLayout>
                  <c:x val="6.9444107495528666E-3"/>
                  <c:y val="-1.4210410814311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839-417E-9FF4-F01E7B0852AB}"/>
                </c:ext>
              </c:extLst>
            </c:dLbl>
            <c:dLbl>
              <c:idx val="2"/>
              <c:layout>
                <c:manualLayout>
                  <c:x val="2.1997250343707041E-5"/>
                  <c:y val="0.408033968617692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839-417E-9FF4-F01E7B0852AB}"/>
                </c:ext>
              </c:extLst>
            </c:dLbl>
            <c:dLbl>
              <c:idx val="3"/>
              <c:layout>
                <c:manualLayout>
                  <c:x val="6.8782513296949304E-3"/>
                  <c:y val="-5.94092879638784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839-417E-9FF4-F01E7B0852AB}"/>
                </c:ext>
              </c:extLst>
            </c:dLbl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поступления
(в т.ч. от юр. и физ.лиц)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71899</c:v>
                </c:pt>
                <c:pt idx="1">
                  <c:v>74969.399999999994</c:v>
                </c:pt>
                <c:pt idx="2">
                  <c:v>572378.5</c:v>
                </c:pt>
                <c:pt idx="3">
                  <c:v>14424.3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19E-4020-B3FD-4D16F65CF8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 (на 01.10.2021)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1834086844836075E-3"/>
                  <c:y val="-2.5698957149676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839-417E-9FF4-F01E7B0852AB}"/>
                </c:ext>
              </c:extLst>
            </c:dLbl>
            <c:dLbl>
              <c:idx val="1"/>
              <c:layout>
                <c:manualLayout>
                  <c:x val="8.2671888236193047E-3"/>
                  <c:y val="-1.7432784471934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839-417E-9FF4-F01E7B0852AB}"/>
                </c:ext>
              </c:extLst>
            </c:dLbl>
            <c:dLbl>
              <c:idx val="2"/>
              <c:layout>
                <c:manualLayout>
                  <c:x val="-1.3669072615923085E-3"/>
                  <c:y val="0.400172444282529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3839-417E-9FF4-F01E7B0852AB}"/>
                </c:ext>
              </c:extLst>
            </c:dLbl>
            <c:dLbl>
              <c:idx val="3"/>
              <c:layout>
                <c:manualLayout>
                  <c:x val="8.6812846785773532E-3"/>
                  <c:y val="0.253765534195931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839-417E-9FF4-F01E7B0852AB}"/>
                </c:ext>
              </c:extLst>
            </c:dLbl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поступления
(в т.ч. от юр. и физ.лиц)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53582.8</c:v>
                </c:pt>
                <c:pt idx="1">
                  <c:v>113898.1</c:v>
                </c:pt>
                <c:pt idx="2">
                  <c:v>608064.80000000005</c:v>
                </c:pt>
                <c:pt idx="3">
                  <c:v>358695.1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19E-4020-B3FD-4D16F65CF8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9098307648934139E-3"/>
                  <c:y val="-3.0104533173955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3839-417E-9FF4-F01E7B0852AB}"/>
                </c:ext>
              </c:extLst>
            </c:dLbl>
            <c:dLbl>
              <c:idx val="1"/>
              <c:layout>
                <c:manualLayout>
                  <c:x val="1.39330361482593E-2"/>
                  <c:y val="-1.71926878804556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3839-417E-9FF4-F01E7B0852AB}"/>
                </c:ext>
              </c:extLst>
            </c:dLbl>
            <c:dLbl>
              <c:idx val="2"/>
              <c:layout>
                <c:manualLayout>
                  <c:x val="-1.4109347442680777E-3"/>
                  <c:y val="0.448570069753820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3839-417E-9FF4-F01E7B0852AB}"/>
                </c:ext>
              </c:extLst>
            </c:dLbl>
            <c:dLbl>
              <c:idx val="3"/>
              <c:layout>
                <c:manualLayout>
                  <c:x val="1.1110944465275279E-2"/>
                  <c:y val="-1.7672703870356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3839-417E-9FF4-F01E7B0852AB}"/>
                </c:ext>
              </c:extLst>
            </c:dLbl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поступления
(в т.ч. от юр. и физ.лиц)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8155.1</c:v>
                </c:pt>
                <c:pt idx="1">
                  <c:v>48655.6</c:v>
                </c:pt>
                <c:pt idx="2">
                  <c:v>629539.9</c:v>
                </c:pt>
                <c:pt idx="3">
                  <c:v>23991.200000000001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19E-4020-B3FD-4D16F65CF8D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7629625241017802E-3"/>
                  <c:y val="-3.010458339980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3839-417E-9FF4-F01E7B0852AB}"/>
                </c:ext>
              </c:extLst>
            </c:dLbl>
            <c:dLbl>
              <c:idx val="1"/>
              <c:layout>
                <c:manualLayout>
                  <c:x val="1.2698412698412761E-2"/>
                  <c:y val="-4.50070363362721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3839-417E-9FF4-F01E7B0852AB}"/>
                </c:ext>
              </c:extLst>
            </c:dLbl>
            <c:dLbl>
              <c:idx val="2"/>
              <c:layout>
                <c:manualLayout>
                  <c:x val="-2.8218694885361554E-3"/>
                  <c:y val="0.450069300204374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3839-417E-9FF4-F01E7B0852AB}"/>
                </c:ext>
              </c:extLst>
            </c:dLbl>
            <c:dLbl>
              <c:idx val="3"/>
              <c:layout>
                <c:manualLayout>
                  <c:x val="9.8765432098765482E-3"/>
                  <c:y val="-1.57524627176949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3839-417E-9FF4-F01E7B0852AB}"/>
                </c:ext>
              </c:extLst>
            </c:dLbl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поступления
(в т.ч. от юр. и физ.лиц)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0</c:v>
                </c:pt>
                <c:pt idx="1">
                  <c:v>64970.3</c:v>
                </c:pt>
                <c:pt idx="2">
                  <c:v>631222.69999999995</c:v>
                </c:pt>
                <c:pt idx="3">
                  <c:v>19058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219E-4020-B3FD-4D16F65CF8D5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432219852655581E-3"/>
                  <c:y val="-3.20596319251329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3839-417E-9FF4-F01E7B0852AB}"/>
                </c:ext>
              </c:extLst>
            </c:dLbl>
            <c:dLbl>
              <c:idx val="1"/>
              <c:layout>
                <c:manualLayout>
                  <c:x val="1.0810739950885195E-2"/>
                  <c:y val="-1.9235779155079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3839-417E-9FF4-F01E7B0852AB}"/>
                </c:ext>
              </c:extLst>
            </c:dLbl>
            <c:dLbl>
              <c:idx val="2"/>
              <c:layout>
                <c:manualLayout>
                  <c:x val="0"/>
                  <c:y val="0.429070007321350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3839-417E-9FF4-F01E7B0852AB}"/>
                </c:ext>
              </c:extLst>
            </c:dLbl>
            <c:dLbl>
              <c:idx val="3"/>
              <c:layout>
                <c:manualLayout>
                  <c:x val="9.7296659557966729E-3"/>
                  <c:y val="-1.28238527700531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3839-417E-9FF4-F01E7B0852AB}"/>
                </c:ext>
              </c:extLst>
            </c:dLbl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поступления
(в т.ч. от юр. и физ.лиц)</c:v>
                </c:pt>
              </c:strCache>
            </c:strRef>
          </c:cat>
          <c:val>
            <c:numRef>
              <c:f>Лист1!$F$2:$F$5</c:f>
              <c:numCache>
                <c:formatCode>#,##0.0</c:formatCode>
                <c:ptCount val="4"/>
                <c:pt idx="0">
                  <c:v>0</c:v>
                </c:pt>
                <c:pt idx="1">
                  <c:v>68404.600000000006</c:v>
                </c:pt>
                <c:pt idx="2">
                  <c:v>627998.4</c:v>
                </c:pt>
                <c:pt idx="3">
                  <c:v>17232.3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07-40A7-97EA-B3C9F5950A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8370816"/>
        <c:axId val="28372352"/>
        <c:axId val="0"/>
      </c:bar3DChart>
      <c:catAx>
        <c:axId val="28370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8372352"/>
        <c:crosses val="autoZero"/>
        <c:auto val="1"/>
        <c:lblAlgn val="ctr"/>
        <c:lblOffset val="100"/>
        <c:noMultiLvlLbl val="0"/>
      </c:catAx>
      <c:valAx>
        <c:axId val="28372352"/>
        <c:scaling>
          <c:orientation val="minMax"/>
        </c:scaling>
        <c:delete val="1"/>
        <c:axPos val="l"/>
        <c:majorGridlines/>
        <c:numFmt formatCode="#,##0.0" sourceLinked="1"/>
        <c:majorTickMark val="out"/>
        <c:minorTickMark val="none"/>
        <c:tickLblPos val="none"/>
        <c:crossAx val="2837081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6.76160709565896E-2"/>
          <c:y val="6.3390895939651831E-2"/>
          <c:w val="0.8095008017397971"/>
          <c:h val="5.5004904029786361E-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  <c:spPr>
        <a:noFill/>
        <a:ln w="12700" cap="flat" cmpd="sng" algn="ctr">
          <a:solidFill>
            <a:schemeClr val="tx1">
              <a:tint val="75000"/>
              <a:shade val="70000"/>
              <a:satMod val="150000"/>
            </a:schemeClr>
          </a:solidFill>
          <a:prstDash val="solid"/>
          <a:round/>
        </a:ln>
        <a:effectLst/>
        <a:sp3d contourW="12700">
          <a:contourClr>
            <a:schemeClr val="tx1">
              <a:tint val="75000"/>
              <a:shade val="70000"/>
              <a:satMod val="150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2.6019961453697016E-3"/>
          <c:w val="0.60357081004513935"/>
          <c:h val="0.922651349758559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107-4C6B-B515-6C8A433C3C6E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D7F3-4E2B-83B7-4D83C60F364D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050-4C0B-B5BA-683878BF16DA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107-4C6B-B515-6C8A433C3C6E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107-4C6B-B515-6C8A433C3C6E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050-4C0B-B5BA-683878BF16DA}"/>
              </c:ext>
            </c:extLst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D7F3-4E2B-83B7-4D83C60F364D}"/>
              </c:ext>
            </c:extLst>
          </c:dPt>
          <c:dPt>
            <c:idx val="7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107-4C6B-B515-6C8A433C3C6E}"/>
              </c:ext>
            </c:extLst>
          </c:dPt>
          <c:dPt>
            <c:idx val="8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7F3-4E2B-83B7-4D83C60F364D}"/>
              </c:ext>
            </c:extLst>
          </c:dPt>
          <c:dPt>
            <c:idx val="9"/>
            <c:bubble3D val="0"/>
            <c:spPr>
              <a:solidFill>
                <a:schemeClr val="accent1">
                  <a:lumMod val="8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E050-4C0B-B5BA-683878BF16DA}"/>
              </c:ext>
            </c:extLst>
          </c:dPt>
          <c:dPt>
            <c:idx val="10"/>
            <c:bubble3D val="0"/>
            <c:spPr>
              <a:solidFill>
                <a:schemeClr val="accent3">
                  <a:lumMod val="80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A107-4C6B-B515-6C8A433C3C6E}"/>
              </c:ext>
            </c:extLst>
          </c:dPt>
          <c:dLbls>
            <c:dLbl>
              <c:idx val="0"/>
              <c:layout>
                <c:manualLayout>
                  <c:x val="-2.7324445530304532E-2"/>
                  <c:y val="-5.9277457604326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107-4C6B-B515-6C8A433C3C6E}"/>
                </c:ext>
              </c:extLst>
            </c:dLbl>
            <c:dLbl>
              <c:idx val="1"/>
              <c:layout>
                <c:manualLayout>
                  <c:x val="-2.6835356037963623E-2"/>
                  <c:y val="-2.33965851796396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7F3-4E2B-83B7-4D83C60F364D}"/>
                </c:ext>
              </c:extLst>
            </c:dLbl>
            <c:dLbl>
              <c:idx val="2"/>
              <c:layout>
                <c:manualLayout>
                  <c:x val="-9.9283869410939883E-3"/>
                  <c:y val="-1.6518218455947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5337353482556012E-3"/>
                  <c:y val="-6.2742056678721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107-4C6B-B515-6C8A433C3C6E}"/>
                </c:ext>
              </c:extLst>
            </c:dLbl>
            <c:dLbl>
              <c:idx val="4"/>
              <c:layout>
                <c:manualLayout>
                  <c:x val="-8.4301609297653612E-4"/>
                  <c:y val="-9.0251730324850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107-4C6B-B515-6C8A433C3C6E}"/>
                </c:ext>
              </c:extLst>
            </c:dLbl>
            <c:dLbl>
              <c:idx val="5"/>
              <c:layout>
                <c:manualLayout>
                  <c:x val="-2.1662043512089028E-3"/>
                  <c:y val="-8.08727506466626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0059740379183935E-2"/>
                  <c:y val="-8.28428260529972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7F3-4E2B-83B7-4D83C60F364D}"/>
                </c:ext>
              </c:extLst>
            </c:dLbl>
            <c:dLbl>
              <c:idx val="7"/>
              <c:layout>
                <c:manualLayout>
                  <c:x val="1.1339599979769265E-2"/>
                  <c:y val="-1.3154469015883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107-4C6B-B515-6C8A433C3C6E}"/>
                </c:ext>
              </c:extLst>
            </c:dLbl>
            <c:dLbl>
              <c:idx val="8"/>
              <c:layout>
                <c:manualLayout>
                  <c:x val="1.8418520341173576E-2"/>
                  <c:y val="-3.43306243790710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7F3-4E2B-83B7-4D83C60F364D}"/>
                </c:ext>
              </c:extLst>
            </c:dLbl>
            <c:dLbl>
              <c:idx val="9"/>
              <c:layout>
                <c:manualLayout>
                  <c:x val="1.9677796579949808E-2"/>
                  <c:y val="5.90574328879484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7.3174640125348821E-3"/>
                  <c:y val="2.92838794864217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A107-4C6B-B515-6C8A433C3C6E}"/>
                </c:ext>
              </c:extLst>
            </c:dLbl>
            <c:dLbl>
              <c:idx val="11"/>
              <c:layout>
                <c:manualLayout>
                  <c:x val="1.8619088789260271E-2"/>
                  <c:y val="5.04260680322591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107-4C6B-B515-6C8A433C3C6E}"/>
                </c:ext>
              </c:extLst>
            </c:dLbl>
            <c:dLbl>
              <c:idx val="12"/>
              <c:layout>
                <c:manualLayout>
                  <c:x val="2.4112345225508532E-2"/>
                  <c:y val="6.64506089317388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107-4C6B-B515-6C8A433C3C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 - 16,4%</c:v>
                </c:pt>
                <c:pt idx="1">
                  <c:v>НАЦИОНАЛЬНАЯ ОБОРОНА - 0,2%</c:v>
                </c:pt>
                <c:pt idx="2">
                  <c:v>НАЦИОНАЛЬНАЯ БЕЗОПАСНОСТЬ И ПРАВООХРАНИТЕЛЬНАЯ ДЕЯТЕЛЬНОСТЬ - 1,7%</c:v>
                </c:pt>
                <c:pt idx="3">
                  <c:v>НАЦИОНАЛЬНАЯ ЭКОНОМИКА - 4,1%</c:v>
                </c:pt>
                <c:pt idx="4">
                  <c:v>ЖИЛИЩНО-КОММУНАЛЬНОЕ ХОЗЯЙСТВО - 5,3%</c:v>
                </c:pt>
                <c:pt idx="5">
                  <c:v>ОХРАНА ОКРУЖАЮЩЕЙ СРЕДЫ, ЗДРАВООХРАНЕНИЕ - 0,04</c:v>
                </c:pt>
                <c:pt idx="6">
                  <c:v>ОБРАЗОВАНИЕ - 53,7%</c:v>
                </c:pt>
                <c:pt idx="7">
                  <c:v>КУЛЬТУРА, КИНЕМАТОГРАФИЯ - 5,5%</c:v>
                </c:pt>
                <c:pt idx="8">
                  <c:v>СОЦИАЛЬНАЯ ПОЛИТИКА - 3,5%</c:v>
                </c:pt>
                <c:pt idx="9">
                  <c:v>ФИЗИЧЕСКАЯ КУЛЬТУРА И СПОРТ - 8,4%</c:v>
                </c:pt>
                <c:pt idx="10">
                  <c:v>СРЕДСТВА МАССОВОЙ ИНФОРМАЦИИ - 0,7%</c:v>
                </c:pt>
                <c:pt idx="11">
                  <c:v>ОБСЛУЖИВАНИЕ ГОСУДАРСТВЕННОГО И МУНИЦИПАЛЬНОГО ДОЛГА - 0,4%</c:v>
                </c:pt>
              </c:strCache>
            </c:strRef>
          </c:cat>
          <c:val>
            <c:numRef>
              <c:f>Лист1!$B$2:$B$13</c:f>
              <c:numCache>
                <c:formatCode>0.0</c:formatCode>
                <c:ptCount val="12"/>
                <c:pt idx="0">
                  <c:v>16.399999999999999</c:v>
                </c:pt>
                <c:pt idx="1">
                  <c:v>0.2</c:v>
                </c:pt>
                <c:pt idx="2">
                  <c:v>1.7</c:v>
                </c:pt>
                <c:pt idx="3">
                  <c:v>4.0999999999999996</c:v>
                </c:pt>
                <c:pt idx="4">
                  <c:v>5.3</c:v>
                </c:pt>
                <c:pt idx="5" formatCode="0.00">
                  <c:v>4.2117214595017861E-2</c:v>
                </c:pt>
                <c:pt idx="6">
                  <c:v>53.7</c:v>
                </c:pt>
                <c:pt idx="7">
                  <c:v>5.5</c:v>
                </c:pt>
                <c:pt idx="8">
                  <c:v>3.5</c:v>
                </c:pt>
                <c:pt idx="9">
                  <c:v>8.4</c:v>
                </c:pt>
                <c:pt idx="10">
                  <c:v>0.7</c:v>
                </c:pt>
                <c:pt idx="11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107-4C6B-B515-6C8A433C3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741048462951511"/>
          <c:y val="5.9429860936056579E-3"/>
          <c:w val="0.35969397095118349"/>
          <c:h val="0.920520578546282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12700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1F906B-2180-4934-91DB-BEE0DFA99076}" type="doc">
      <dgm:prSet loTypeId="urn:microsoft.com/office/officeart/2005/8/layout/lProcess2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D31F1C-B299-4754-9C2A-EB0D9AFD47C7}">
      <dgm:prSet phldrT="[Текст]" custT="1"/>
      <dgm:spPr/>
      <dgm:t>
        <a:bodyPr/>
        <a:lstStyle/>
        <a:p>
          <a:r>
            <a:rPr lang="ru-RU" sz="2800" smtClean="0">
              <a:latin typeface="Times New Roman" panose="02020603050405020304" pitchFamily="18" charset="0"/>
              <a:cs typeface="Times New Roman" panose="02020603050405020304" pitchFamily="18" charset="0"/>
            </a:rPr>
            <a:t>286 202,3</a:t>
          </a:r>
          <a:endParaRPr lang="ru-RU" sz="28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45,17%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71C184-A303-48BA-9585-5B2F1353584B}" type="parTrans" cxnId="{C35B7007-3F85-4820-9B36-B0218431C19A}">
      <dgm:prSet/>
      <dgm:spPr/>
      <dgm:t>
        <a:bodyPr/>
        <a:lstStyle/>
        <a:p>
          <a:endParaRPr lang="ru-RU"/>
        </a:p>
      </dgm:t>
    </dgm:pt>
    <dgm:pt modelId="{6F5027FC-638A-4AE5-9B5D-806E670420E5}" type="sibTrans" cxnId="{C35B7007-3F85-4820-9B36-B0218431C19A}">
      <dgm:prSet/>
      <dgm:spPr/>
      <dgm:t>
        <a:bodyPr/>
        <a:lstStyle/>
        <a:p>
          <a:endParaRPr lang="ru-RU"/>
        </a:p>
      </dgm:t>
    </dgm:pt>
    <dgm:pt modelId="{A6437EA9-53BD-4EBE-A0AF-1AEF25D6839D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224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907,2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35,5%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38DD3D-D208-47FE-9502-2D0CD9E3A74F}" type="parTrans" cxnId="{95956C72-079F-4F54-BF86-6C1DDFBAEF33}">
      <dgm:prSet/>
      <dgm:spPr/>
      <dgm:t>
        <a:bodyPr/>
        <a:lstStyle/>
        <a:p>
          <a:endParaRPr lang="ru-RU"/>
        </a:p>
      </dgm:t>
    </dgm:pt>
    <dgm:pt modelId="{19BCB306-A15B-434E-A344-51BFDC8318D0}" type="sibTrans" cxnId="{95956C72-079F-4F54-BF86-6C1DDFBAEF33}">
      <dgm:prSet/>
      <dgm:spPr/>
      <dgm:t>
        <a:bodyPr/>
        <a:lstStyle/>
        <a:p>
          <a:endParaRPr lang="ru-RU"/>
        </a:p>
      </dgm:t>
    </dgm:pt>
    <dgm:pt modelId="{EDC366E3-5BC5-4441-AA28-3D6225D91B0B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61 295,1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9,67%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0E11AA-7877-4A40-9791-F5B562B5F938}" type="parTrans" cxnId="{7F5EDCBC-89DB-4276-914B-D66CFA5E544E}">
      <dgm:prSet/>
      <dgm:spPr/>
      <dgm:t>
        <a:bodyPr/>
        <a:lstStyle/>
        <a:p>
          <a:endParaRPr lang="ru-RU"/>
        </a:p>
      </dgm:t>
    </dgm:pt>
    <dgm:pt modelId="{CB34462C-5D59-4B8E-AA7B-0FF1B0E3EEFD}" type="sibTrans" cxnId="{7F5EDCBC-89DB-4276-914B-D66CFA5E544E}">
      <dgm:prSet/>
      <dgm:spPr/>
      <dgm:t>
        <a:bodyPr/>
        <a:lstStyle/>
        <a:p>
          <a:endParaRPr lang="ru-RU"/>
        </a:p>
      </dgm:t>
    </dgm:pt>
    <dgm:pt modelId="{FD816A11-1D6F-4DEC-B7A8-58431BBAEE8D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280 438,9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43,40%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4B9887-6553-40FD-B956-19812684E981}" type="parTrans" cxnId="{2E8C0C13-C7B1-49A7-A995-466E0E6CBAA4}">
      <dgm:prSet/>
      <dgm:spPr/>
      <dgm:t>
        <a:bodyPr/>
        <a:lstStyle/>
        <a:p>
          <a:endParaRPr lang="ru-RU"/>
        </a:p>
      </dgm:t>
    </dgm:pt>
    <dgm:pt modelId="{518CA8D9-B232-4972-B3DD-1A02D800A655}" type="sibTrans" cxnId="{2E8C0C13-C7B1-49A7-A995-466E0E6CBAA4}">
      <dgm:prSet/>
      <dgm:spPr/>
      <dgm:t>
        <a:bodyPr/>
        <a:lstStyle/>
        <a:p>
          <a:endParaRPr lang="ru-RU"/>
        </a:p>
      </dgm:t>
    </dgm:pt>
    <dgm:pt modelId="{82C016AA-59F5-491F-8509-1B00581C0B07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229 405,3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35,5%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3759FF-7473-4D09-84BF-E910CD82F4BD}" type="parTrans" cxnId="{2B433887-671E-4DEC-8773-F3F1222126FA}">
      <dgm:prSet/>
      <dgm:spPr/>
      <dgm:t>
        <a:bodyPr/>
        <a:lstStyle/>
        <a:p>
          <a:endParaRPr lang="ru-RU"/>
        </a:p>
      </dgm:t>
    </dgm:pt>
    <dgm:pt modelId="{6714A69B-EE1A-487C-9E8F-2FE561C3EF88}" type="sibTrans" cxnId="{2B433887-671E-4DEC-8773-F3F1222126FA}">
      <dgm:prSet/>
      <dgm:spPr/>
      <dgm:t>
        <a:bodyPr/>
        <a:lstStyle/>
        <a:p>
          <a:endParaRPr lang="ru-RU"/>
        </a:p>
      </dgm:t>
    </dgm:pt>
    <dgm:pt modelId="{61E2593A-80DA-4383-80EA-D162618E256B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51 033,6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7,90%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F9058C-C1E1-420E-A69A-62A97E8D71C9}" type="parTrans" cxnId="{EADD2A68-EF8C-49FC-88A8-E5EEA2712F50}">
      <dgm:prSet/>
      <dgm:spPr/>
      <dgm:t>
        <a:bodyPr/>
        <a:lstStyle/>
        <a:p>
          <a:endParaRPr lang="ru-RU"/>
        </a:p>
      </dgm:t>
    </dgm:pt>
    <dgm:pt modelId="{6B3596F6-C0FB-4966-AB96-55F83EAC356C}" type="sibTrans" cxnId="{EADD2A68-EF8C-49FC-88A8-E5EEA2712F50}">
      <dgm:prSet/>
      <dgm:spPr/>
      <dgm:t>
        <a:bodyPr/>
        <a:lstStyle/>
        <a:p>
          <a:endParaRPr lang="ru-RU"/>
        </a:p>
      </dgm:t>
    </dgm:pt>
    <dgm:pt modelId="{4574EE81-A070-40E5-8054-BEEBA31FB0C5}">
      <dgm:prSet phldrT="[Текст]" custT="1"/>
      <dgm:spPr/>
      <dgm:t>
        <a:bodyPr/>
        <a:lstStyle/>
        <a:p>
          <a:r>
            <a:rPr lang="ru-RU" sz="2800" smtClean="0">
              <a:latin typeface="Times New Roman" panose="02020603050405020304" pitchFamily="18" charset="0"/>
              <a:cs typeface="Times New Roman" panose="02020603050405020304" pitchFamily="18" charset="0"/>
            </a:rPr>
            <a:t>289 952,6</a:t>
          </a:r>
          <a:endParaRPr lang="ru-RU" sz="28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43,99%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DA3B10-8801-4379-BD90-8B7912B284D1}" type="parTrans" cxnId="{CBEF7660-EA64-42A3-ABDC-E12C465BB7E7}">
      <dgm:prSet/>
      <dgm:spPr/>
      <dgm:t>
        <a:bodyPr/>
        <a:lstStyle/>
        <a:p>
          <a:endParaRPr lang="ru-RU"/>
        </a:p>
      </dgm:t>
    </dgm:pt>
    <dgm:pt modelId="{E2E17AED-4BCB-4347-8092-86E3A2B499CD}" type="sibTrans" cxnId="{CBEF7660-EA64-42A3-ABDC-E12C465BB7E7}">
      <dgm:prSet/>
      <dgm:spPr/>
      <dgm:t>
        <a:bodyPr/>
        <a:lstStyle/>
        <a:p>
          <a:endParaRPr lang="ru-RU"/>
        </a:p>
      </dgm:t>
    </dgm:pt>
    <dgm:pt modelId="{532552AB-122B-45AE-92F7-02679C707536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233 993,4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35,5%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CA2A72-8081-4434-BF6C-8D35E0DAF337}" type="parTrans" cxnId="{6091B0BA-7D34-44EC-BB1E-5783E8E0E3F6}">
      <dgm:prSet/>
      <dgm:spPr/>
      <dgm:t>
        <a:bodyPr/>
        <a:lstStyle/>
        <a:p>
          <a:endParaRPr lang="ru-RU"/>
        </a:p>
      </dgm:t>
    </dgm:pt>
    <dgm:pt modelId="{88722AC9-A850-4583-9E27-F9CD4DC3AD37}" type="sibTrans" cxnId="{6091B0BA-7D34-44EC-BB1E-5783E8E0E3F6}">
      <dgm:prSet/>
      <dgm:spPr/>
      <dgm:t>
        <a:bodyPr/>
        <a:lstStyle/>
        <a:p>
          <a:endParaRPr lang="ru-RU"/>
        </a:p>
      </dgm:t>
    </dgm:pt>
    <dgm:pt modelId="{AD8C7A0B-624F-4161-9B4B-B766E55A0C94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55 959,2</a:t>
          </a:r>
        </a:p>
        <a:p>
          <a:r>
            <a: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8,49%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D5566B-3EAA-4602-BF7D-DCB3DA80F89E}" type="parTrans" cxnId="{8B076721-C455-4B11-867D-7742EA461FC8}">
      <dgm:prSet/>
      <dgm:spPr/>
      <dgm:t>
        <a:bodyPr/>
        <a:lstStyle/>
        <a:p>
          <a:endParaRPr lang="ru-RU"/>
        </a:p>
      </dgm:t>
    </dgm:pt>
    <dgm:pt modelId="{E21CD585-34D8-4527-B103-33FA37865E1E}" type="sibTrans" cxnId="{8B076721-C455-4B11-867D-7742EA461FC8}">
      <dgm:prSet/>
      <dgm:spPr/>
      <dgm:t>
        <a:bodyPr/>
        <a:lstStyle/>
        <a:p>
          <a:endParaRPr lang="ru-RU"/>
        </a:p>
      </dgm:t>
    </dgm:pt>
    <dgm:pt modelId="{10A5FCFD-9EA2-4428-BDB0-8171CC5D0C5B}" type="pres">
      <dgm:prSet presAssocID="{B41F906B-2180-4934-91DB-BEE0DFA9907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F6E06B-05EA-4491-8645-A374427B01E2}" type="pres">
      <dgm:prSet presAssocID="{0DD31F1C-B299-4754-9C2A-EB0D9AFD47C7}" presName="compNode" presStyleCnt="0"/>
      <dgm:spPr/>
      <dgm:t>
        <a:bodyPr/>
        <a:lstStyle/>
        <a:p>
          <a:endParaRPr lang="ru-RU"/>
        </a:p>
      </dgm:t>
    </dgm:pt>
    <dgm:pt modelId="{5B9907AC-DA98-4C77-9D7D-168829CDC6D2}" type="pres">
      <dgm:prSet presAssocID="{0DD31F1C-B299-4754-9C2A-EB0D9AFD47C7}" presName="aNode" presStyleLbl="bgShp" presStyleIdx="0" presStyleCnt="3" custLinFactNeighborX="-5007" custLinFactNeighborY="-1881"/>
      <dgm:spPr/>
      <dgm:t>
        <a:bodyPr/>
        <a:lstStyle/>
        <a:p>
          <a:endParaRPr lang="ru-RU"/>
        </a:p>
      </dgm:t>
    </dgm:pt>
    <dgm:pt modelId="{4C1A739C-2629-43F6-962A-254ABD6844C3}" type="pres">
      <dgm:prSet presAssocID="{0DD31F1C-B299-4754-9C2A-EB0D9AFD47C7}" presName="textNode" presStyleLbl="bgShp" presStyleIdx="0" presStyleCnt="3"/>
      <dgm:spPr/>
      <dgm:t>
        <a:bodyPr/>
        <a:lstStyle/>
        <a:p>
          <a:endParaRPr lang="ru-RU"/>
        </a:p>
      </dgm:t>
    </dgm:pt>
    <dgm:pt modelId="{4CC264A5-B5AD-4F1F-904E-7780573B0AFA}" type="pres">
      <dgm:prSet presAssocID="{0DD31F1C-B299-4754-9C2A-EB0D9AFD47C7}" presName="compChildNode" presStyleCnt="0"/>
      <dgm:spPr/>
      <dgm:t>
        <a:bodyPr/>
        <a:lstStyle/>
        <a:p>
          <a:endParaRPr lang="ru-RU"/>
        </a:p>
      </dgm:t>
    </dgm:pt>
    <dgm:pt modelId="{634FC379-FCFC-40A2-8B0D-F872EE5E7FF1}" type="pres">
      <dgm:prSet presAssocID="{0DD31F1C-B299-4754-9C2A-EB0D9AFD47C7}" presName="theInnerList" presStyleCnt="0"/>
      <dgm:spPr/>
      <dgm:t>
        <a:bodyPr/>
        <a:lstStyle/>
        <a:p>
          <a:endParaRPr lang="ru-RU"/>
        </a:p>
      </dgm:t>
    </dgm:pt>
    <dgm:pt modelId="{545CE22E-9464-4A70-8556-C2079BC1BF0E}" type="pres">
      <dgm:prSet presAssocID="{A6437EA9-53BD-4EBE-A0AF-1AEF25D6839D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DC59F3-1FF4-4075-A324-088BBBF969AE}" type="pres">
      <dgm:prSet presAssocID="{A6437EA9-53BD-4EBE-A0AF-1AEF25D6839D}" presName="aSpace2" presStyleCnt="0"/>
      <dgm:spPr/>
      <dgm:t>
        <a:bodyPr/>
        <a:lstStyle/>
        <a:p>
          <a:endParaRPr lang="ru-RU"/>
        </a:p>
      </dgm:t>
    </dgm:pt>
    <dgm:pt modelId="{F116BD40-999A-4D62-BD8C-3F46F21B7658}" type="pres">
      <dgm:prSet presAssocID="{EDC366E3-5BC5-4441-AA28-3D6225D91B0B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2DED0-6DCC-4AE5-9705-B2314DBB878B}" type="pres">
      <dgm:prSet presAssocID="{0DD31F1C-B299-4754-9C2A-EB0D9AFD47C7}" presName="aSpace" presStyleCnt="0"/>
      <dgm:spPr/>
      <dgm:t>
        <a:bodyPr/>
        <a:lstStyle/>
        <a:p>
          <a:endParaRPr lang="ru-RU"/>
        </a:p>
      </dgm:t>
    </dgm:pt>
    <dgm:pt modelId="{17137B6F-2ED7-4B42-AEEE-9EDCCF426A31}" type="pres">
      <dgm:prSet presAssocID="{FD816A11-1D6F-4DEC-B7A8-58431BBAEE8D}" presName="compNode" presStyleCnt="0"/>
      <dgm:spPr/>
      <dgm:t>
        <a:bodyPr/>
        <a:lstStyle/>
        <a:p>
          <a:endParaRPr lang="ru-RU"/>
        </a:p>
      </dgm:t>
    </dgm:pt>
    <dgm:pt modelId="{54237295-6676-4686-908C-5BCE1972ABF1}" type="pres">
      <dgm:prSet presAssocID="{FD816A11-1D6F-4DEC-B7A8-58431BBAEE8D}" presName="aNode" presStyleLbl="bgShp" presStyleIdx="1" presStyleCnt="3"/>
      <dgm:spPr/>
      <dgm:t>
        <a:bodyPr/>
        <a:lstStyle/>
        <a:p>
          <a:endParaRPr lang="ru-RU"/>
        </a:p>
      </dgm:t>
    </dgm:pt>
    <dgm:pt modelId="{09B1DFDC-F591-4C83-9967-742D35543E20}" type="pres">
      <dgm:prSet presAssocID="{FD816A11-1D6F-4DEC-B7A8-58431BBAEE8D}" presName="textNode" presStyleLbl="bgShp" presStyleIdx="1" presStyleCnt="3"/>
      <dgm:spPr/>
      <dgm:t>
        <a:bodyPr/>
        <a:lstStyle/>
        <a:p>
          <a:endParaRPr lang="ru-RU"/>
        </a:p>
      </dgm:t>
    </dgm:pt>
    <dgm:pt modelId="{9E01A5E8-0AE3-46E9-8ABE-AF54B53E13EE}" type="pres">
      <dgm:prSet presAssocID="{FD816A11-1D6F-4DEC-B7A8-58431BBAEE8D}" presName="compChildNode" presStyleCnt="0"/>
      <dgm:spPr/>
      <dgm:t>
        <a:bodyPr/>
        <a:lstStyle/>
        <a:p>
          <a:endParaRPr lang="ru-RU"/>
        </a:p>
      </dgm:t>
    </dgm:pt>
    <dgm:pt modelId="{7673AFBA-5EC0-4853-AB5C-5F06A5CBF8F8}" type="pres">
      <dgm:prSet presAssocID="{FD816A11-1D6F-4DEC-B7A8-58431BBAEE8D}" presName="theInnerList" presStyleCnt="0"/>
      <dgm:spPr/>
      <dgm:t>
        <a:bodyPr/>
        <a:lstStyle/>
        <a:p>
          <a:endParaRPr lang="ru-RU"/>
        </a:p>
      </dgm:t>
    </dgm:pt>
    <dgm:pt modelId="{3F7E4A8E-AE2E-4BE8-9A01-077FBEB6C8DD}" type="pres">
      <dgm:prSet presAssocID="{82C016AA-59F5-491F-8509-1B00581C0B0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2FC4B-33AA-4705-A197-B244322C102E}" type="pres">
      <dgm:prSet presAssocID="{82C016AA-59F5-491F-8509-1B00581C0B07}" presName="aSpace2" presStyleCnt="0"/>
      <dgm:spPr/>
      <dgm:t>
        <a:bodyPr/>
        <a:lstStyle/>
        <a:p>
          <a:endParaRPr lang="ru-RU"/>
        </a:p>
      </dgm:t>
    </dgm:pt>
    <dgm:pt modelId="{592960D9-580B-4CFA-B00E-BB25C250086A}" type="pres">
      <dgm:prSet presAssocID="{61E2593A-80DA-4383-80EA-D162618E256B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055BC-9557-4C1B-ACE6-29C04CEA03C6}" type="pres">
      <dgm:prSet presAssocID="{FD816A11-1D6F-4DEC-B7A8-58431BBAEE8D}" presName="aSpace" presStyleCnt="0"/>
      <dgm:spPr/>
      <dgm:t>
        <a:bodyPr/>
        <a:lstStyle/>
        <a:p>
          <a:endParaRPr lang="ru-RU"/>
        </a:p>
      </dgm:t>
    </dgm:pt>
    <dgm:pt modelId="{F48010D7-37AF-446F-83C0-39D2EC7149E2}" type="pres">
      <dgm:prSet presAssocID="{4574EE81-A070-40E5-8054-BEEBA31FB0C5}" presName="compNode" presStyleCnt="0"/>
      <dgm:spPr/>
      <dgm:t>
        <a:bodyPr/>
        <a:lstStyle/>
        <a:p>
          <a:endParaRPr lang="ru-RU"/>
        </a:p>
      </dgm:t>
    </dgm:pt>
    <dgm:pt modelId="{67500791-FBE1-4B39-B29B-968BCB65F551}" type="pres">
      <dgm:prSet presAssocID="{4574EE81-A070-40E5-8054-BEEBA31FB0C5}" presName="aNode" presStyleLbl="bgShp" presStyleIdx="2" presStyleCnt="3" custLinFactX="4488" custLinFactNeighborX="100000" custLinFactNeighborY="-4224"/>
      <dgm:spPr/>
      <dgm:t>
        <a:bodyPr/>
        <a:lstStyle/>
        <a:p>
          <a:endParaRPr lang="ru-RU"/>
        </a:p>
      </dgm:t>
    </dgm:pt>
    <dgm:pt modelId="{BA4357E3-825A-4B66-A58A-A5A47319AA6B}" type="pres">
      <dgm:prSet presAssocID="{4574EE81-A070-40E5-8054-BEEBA31FB0C5}" presName="textNode" presStyleLbl="bgShp" presStyleIdx="2" presStyleCnt="3"/>
      <dgm:spPr/>
      <dgm:t>
        <a:bodyPr/>
        <a:lstStyle/>
        <a:p>
          <a:endParaRPr lang="ru-RU"/>
        </a:p>
      </dgm:t>
    </dgm:pt>
    <dgm:pt modelId="{FED9F71F-A19C-41B8-9C08-85FCED46128D}" type="pres">
      <dgm:prSet presAssocID="{4574EE81-A070-40E5-8054-BEEBA31FB0C5}" presName="compChildNode" presStyleCnt="0"/>
      <dgm:spPr/>
      <dgm:t>
        <a:bodyPr/>
        <a:lstStyle/>
        <a:p>
          <a:endParaRPr lang="ru-RU"/>
        </a:p>
      </dgm:t>
    </dgm:pt>
    <dgm:pt modelId="{7B63D5F0-6210-4D8F-8DD8-C54A4828825A}" type="pres">
      <dgm:prSet presAssocID="{4574EE81-A070-40E5-8054-BEEBA31FB0C5}" presName="theInnerList" presStyleCnt="0"/>
      <dgm:spPr/>
      <dgm:t>
        <a:bodyPr/>
        <a:lstStyle/>
        <a:p>
          <a:endParaRPr lang="ru-RU"/>
        </a:p>
      </dgm:t>
    </dgm:pt>
    <dgm:pt modelId="{AF011572-8BDD-49BB-B319-AB35530A4FE7}" type="pres">
      <dgm:prSet presAssocID="{532552AB-122B-45AE-92F7-02679C707536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01C8A-8D4A-45D6-A17A-747075CC5C31}" type="pres">
      <dgm:prSet presAssocID="{532552AB-122B-45AE-92F7-02679C707536}" presName="aSpace2" presStyleCnt="0"/>
      <dgm:spPr/>
      <dgm:t>
        <a:bodyPr/>
        <a:lstStyle/>
        <a:p>
          <a:endParaRPr lang="ru-RU"/>
        </a:p>
      </dgm:t>
    </dgm:pt>
    <dgm:pt modelId="{2D67BB7F-FE30-4072-A5F6-BDC0E7D7305C}" type="pres">
      <dgm:prSet presAssocID="{AD8C7A0B-624F-4161-9B4B-B766E55A0C94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77AB67-5707-44D0-9625-84B841E551CD}" type="presOf" srcId="{EDC366E3-5BC5-4441-AA28-3D6225D91B0B}" destId="{F116BD40-999A-4D62-BD8C-3F46F21B7658}" srcOrd="0" destOrd="0" presId="urn:microsoft.com/office/officeart/2005/8/layout/lProcess2"/>
    <dgm:cxn modelId="{95956C72-079F-4F54-BF86-6C1DDFBAEF33}" srcId="{0DD31F1C-B299-4754-9C2A-EB0D9AFD47C7}" destId="{A6437EA9-53BD-4EBE-A0AF-1AEF25D6839D}" srcOrd="0" destOrd="0" parTransId="{8F38DD3D-D208-47FE-9502-2D0CD9E3A74F}" sibTransId="{19BCB306-A15B-434E-A344-51BFDC8318D0}"/>
    <dgm:cxn modelId="{2E8C0C13-C7B1-49A7-A995-466E0E6CBAA4}" srcId="{B41F906B-2180-4934-91DB-BEE0DFA99076}" destId="{FD816A11-1D6F-4DEC-B7A8-58431BBAEE8D}" srcOrd="1" destOrd="0" parTransId="{7A4B9887-6553-40FD-B956-19812684E981}" sibTransId="{518CA8D9-B232-4972-B3DD-1A02D800A655}"/>
    <dgm:cxn modelId="{2C42AB7D-CC66-4F53-A7FC-E23F1681052A}" type="presOf" srcId="{A6437EA9-53BD-4EBE-A0AF-1AEF25D6839D}" destId="{545CE22E-9464-4A70-8556-C2079BC1BF0E}" srcOrd="0" destOrd="0" presId="urn:microsoft.com/office/officeart/2005/8/layout/lProcess2"/>
    <dgm:cxn modelId="{C35B7007-3F85-4820-9B36-B0218431C19A}" srcId="{B41F906B-2180-4934-91DB-BEE0DFA99076}" destId="{0DD31F1C-B299-4754-9C2A-EB0D9AFD47C7}" srcOrd="0" destOrd="0" parTransId="{5971C184-A303-48BA-9585-5B2F1353584B}" sibTransId="{6F5027FC-638A-4AE5-9B5D-806E670420E5}"/>
    <dgm:cxn modelId="{7C5880FD-BFB5-483B-8D02-B1BCA1E461A8}" type="presOf" srcId="{82C016AA-59F5-491F-8509-1B00581C0B07}" destId="{3F7E4A8E-AE2E-4BE8-9A01-077FBEB6C8DD}" srcOrd="0" destOrd="0" presId="urn:microsoft.com/office/officeart/2005/8/layout/lProcess2"/>
    <dgm:cxn modelId="{E347CB36-F219-4981-AE32-4F03DACCE395}" type="presOf" srcId="{FD816A11-1D6F-4DEC-B7A8-58431BBAEE8D}" destId="{54237295-6676-4686-908C-5BCE1972ABF1}" srcOrd="0" destOrd="0" presId="urn:microsoft.com/office/officeart/2005/8/layout/lProcess2"/>
    <dgm:cxn modelId="{40E48195-8B97-403F-804B-092F8363765D}" type="presOf" srcId="{4574EE81-A070-40E5-8054-BEEBA31FB0C5}" destId="{BA4357E3-825A-4B66-A58A-A5A47319AA6B}" srcOrd="1" destOrd="0" presId="urn:microsoft.com/office/officeart/2005/8/layout/lProcess2"/>
    <dgm:cxn modelId="{F5C87C27-BA9B-4E46-9E0B-647AF8EC191C}" type="presOf" srcId="{0DD31F1C-B299-4754-9C2A-EB0D9AFD47C7}" destId="{4C1A739C-2629-43F6-962A-254ABD6844C3}" srcOrd="1" destOrd="0" presId="urn:microsoft.com/office/officeart/2005/8/layout/lProcess2"/>
    <dgm:cxn modelId="{FE4ABFD7-80E4-4971-82DA-F14EAC22ACCB}" type="presOf" srcId="{FD816A11-1D6F-4DEC-B7A8-58431BBAEE8D}" destId="{09B1DFDC-F591-4C83-9967-742D35543E20}" srcOrd="1" destOrd="0" presId="urn:microsoft.com/office/officeart/2005/8/layout/lProcess2"/>
    <dgm:cxn modelId="{A86DA953-6DA4-4B5E-89A0-D34CE983EC52}" type="presOf" srcId="{AD8C7A0B-624F-4161-9B4B-B766E55A0C94}" destId="{2D67BB7F-FE30-4072-A5F6-BDC0E7D7305C}" srcOrd="0" destOrd="0" presId="urn:microsoft.com/office/officeart/2005/8/layout/lProcess2"/>
    <dgm:cxn modelId="{E6D80797-E944-4C45-A2EA-737811DF1D85}" type="presOf" srcId="{B41F906B-2180-4934-91DB-BEE0DFA99076}" destId="{10A5FCFD-9EA2-4428-BDB0-8171CC5D0C5B}" srcOrd="0" destOrd="0" presId="urn:microsoft.com/office/officeart/2005/8/layout/lProcess2"/>
    <dgm:cxn modelId="{EADD2A68-EF8C-49FC-88A8-E5EEA2712F50}" srcId="{FD816A11-1D6F-4DEC-B7A8-58431BBAEE8D}" destId="{61E2593A-80DA-4383-80EA-D162618E256B}" srcOrd="1" destOrd="0" parTransId="{E8F9058C-C1E1-420E-A69A-62A97E8D71C9}" sibTransId="{6B3596F6-C0FB-4966-AB96-55F83EAC356C}"/>
    <dgm:cxn modelId="{0246EFDA-01A3-458F-9870-54428A573AB5}" type="presOf" srcId="{4574EE81-A070-40E5-8054-BEEBA31FB0C5}" destId="{67500791-FBE1-4B39-B29B-968BCB65F551}" srcOrd="0" destOrd="0" presId="urn:microsoft.com/office/officeart/2005/8/layout/lProcess2"/>
    <dgm:cxn modelId="{FF1085D2-19DF-45AB-94AC-3414CFEA09F4}" type="presOf" srcId="{532552AB-122B-45AE-92F7-02679C707536}" destId="{AF011572-8BDD-49BB-B319-AB35530A4FE7}" srcOrd="0" destOrd="0" presId="urn:microsoft.com/office/officeart/2005/8/layout/lProcess2"/>
    <dgm:cxn modelId="{7F5EDCBC-89DB-4276-914B-D66CFA5E544E}" srcId="{0DD31F1C-B299-4754-9C2A-EB0D9AFD47C7}" destId="{EDC366E3-5BC5-4441-AA28-3D6225D91B0B}" srcOrd="1" destOrd="0" parTransId="{CA0E11AA-7877-4A40-9791-F5B562B5F938}" sibTransId="{CB34462C-5D59-4B8E-AA7B-0FF1B0E3EEFD}"/>
    <dgm:cxn modelId="{8B076721-C455-4B11-867D-7742EA461FC8}" srcId="{4574EE81-A070-40E5-8054-BEEBA31FB0C5}" destId="{AD8C7A0B-624F-4161-9B4B-B766E55A0C94}" srcOrd="1" destOrd="0" parTransId="{A4D5566B-3EAA-4602-BF7D-DCB3DA80F89E}" sibTransId="{E21CD585-34D8-4527-B103-33FA37865E1E}"/>
    <dgm:cxn modelId="{CBEF7660-EA64-42A3-ABDC-E12C465BB7E7}" srcId="{B41F906B-2180-4934-91DB-BEE0DFA99076}" destId="{4574EE81-A070-40E5-8054-BEEBA31FB0C5}" srcOrd="2" destOrd="0" parTransId="{A8DA3B10-8801-4379-BD90-8B7912B284D1}" sibTransId="{E2E17AED-4BCB-4347-8092-86E3A2B499CD}"/>
    <dgm:cxn modelId="{6091B0BA-7D34-44EC-BB1E-5783E8E0E3F6}" srcId="{4574EE81-A070-40E5-8054-BEEBA31FB0C5}" destId="{532552AB-122B-45AE-92F7-02679C707536}" srcOrd="0" destOrd="0" parTransId="{49CA2A72-8081-4434-BF6C-8D35E0DAF337}" sibTransId="{88722AC9-A850-4583-9E27-F9CD4DC3AD37}"/>
    <dgm:cxn modelId="{2B433887-671E-4DEC-8773-F3F1222126FA}" srcId="{FD816A11-1D6F-4DEC-B7A8-58431BBAEE8D}" destId="{82C016AA-59F5-491F-8509-1B00581C0B07}" srcOrd="0" destOrd="0" parTransId="{4B3759FF-7473-4D09-84BF-E910CD82F4BD}" sibTransId="{6714A69B-EE1A-487C-9E8F-2FE561C3EF88}"/>
    <dgm:cxn modelId="{8CD48426-3890-4C22-84FE-86863DBD1B4B}" type="presOf" srcId="{61E2593A-80DA-4383-80EA-D162618E256B}" destId="{592960D9-580B-4CFA-B00E-BB25C250086A}" srcOrd="0" destOrd="0" presId="urn:microsoft.com/office/officeart/2005/8/layout/lProcess2"/>
    <dgm:cxn modelId="{C1019733-497E-4D0A-9146-CDD43AB8EA41}" type="presOf" srcId="{0DD31F1C-B299-4754-9C2A-EB0D9AFD47C7}" destId="{5B9907AC-DA98-4C77-9D7D-168829CDC6D2}" srcOrd="0" destOrd="0" presId="urn:microsoft.com/office/officeart/2005/8/layout/lProcess2"/>
    <dgm:cxn modelId="{38892466-E08D-488B-8173-EFA481495DB1}" type="presParOf" srcId="{10A5FCFD-9EA2-4428-BDB0-8171CC5D0C5B}" destId="{20F6E06B-05EA-4491-8645-A374427B01E2}" srcOrd="0" destOrd="0" presId="urn:microsoft.com/office/officeart/2005/8/layout/lProcess2"/>
    <dgm:cxn modelId="{49F6A636-D4EF-447F-9674-75FB4347CD40}" type="presParOf" srcId="{20F6E06B-05EA-4491-8645-A374427B01E2}" destId="{5B9907AC-DA98-4C77-9D7D-168829CDC6D2}" srcOrd="0" destOrd="0" presId="urn:microsoft.com/office/officeart/2005/8/layout/lProcess2"/>
    <dgm:cxn modelId="{5D75D58C-7D09-40CF-B93C-3B0E965FCC61}" type="presParOf" srcId="{20F6E06B-05EA-4491-8645-A374427B01E2}" destId="{4C1A739C-2629-43F6-962A-254ABD6844C3}" srcOrd="1" destOrd="0" presId="urn:microsoft.com/office/officeart/2005/8/layout/lProcess2"/>
    <dgm:cxn modelId="{B79B1153-EBEB-4D44-8481-9EDCEB1B4B84}" type="presParOf" srcId="{20F6E06B-05EA-4491-8645-A374427B01E2}" destId="{4CC264A5-B5AD-4F1F-904E-7780573B0AFA}" srcOrd="2" destOrd="0" presId="urn:microsoft.com/office/officeart/2005/8/layout/lProcess2"/>
    <dgm:cxn modelId="{855B2C3F-79BD-45F5-B55C-60F64117A015}" type="presParOf" srcId="{4CC264A5-B5AD-4F1F-904E-7780573B0AFA}" destId="{634FC379-FCFC-40A2-8B0D-F872EE5E7FF1}" srcOrd="0" destOrd="0" presId="urn:microsoft.com/office/officeart/2005/8/layout/lProcess2"/>
    <dgm:cxn modelId="{8469FD34-6A58-44D6-853C-10DFC8CCAAD7}" type="presParOf" srcId="{634FC379-FCFC-40A2-8B0D-F872EE5E7FF1}" destId="{545CE22E-9464-4A70-8556-C2079BC1BF0E}" srcOrd="0" destOrd="0" presId="urn:microsoft.com/office/officeart/2005/8/layout/lProcess2"/>
    <dgm:cxn modelId="{5E608BA1-6ABC-41C4-B628-29C8FD4CB520}" type="presParOf" srcId="{634FC379-FCFC-40A2-8B0D-F872EE5E7FF1}" destId="{DBDC59F3-1FF4-4075-A324-088BBBF969AE}" srcOrd="1" destOrd="0" presId="urn:microsoft.com/office/officeart/2005/8/layout/lProcess2"/>
    <dgm:cxn modelId="{88DF8A47-88F6-4F13-A25E-73FB4EFBBDEB}" type="presParOf" srcId="{634FC379-FCFC-40A2-8B0D-F872EE5E7FF1}" destId="{F116BD40-999A-4D62-BD8C-3F46F21B7658}" srcOrd="2" destOrd="0" presId="urn:microsoft.com/office/officeart/2005/8/layout/lProcess2"/>
    <dgm:cxn modelId="{4A004699-C23E-4684-81B5-806A9B284857}" type="presParOf" srcId="{10A5FCFD-9EA2-4428-BDB0-8171CC5D0C5B}" destId="{9CA2DED0-6DCC-4AE5-9705-B2314DBB878B}" srcOrd="1" destOrd="0" presId="urn:microsoft.com/office/officeart/2005/8/layout/lProcess2"/>
    <dgm:cxn modelId="{59D975B2-CD0F-4A33-8100-7AB2C4D0947D}" type="presParOf" srcId="{10A5FCFD-9EA2-4428-BDB0-8171CC5D0C5B}" destId="{17137B6F-2ED7-4B42-AEEE-9EDCCF426A31}" srcOrd="2" destOrd="0" presId="urn:microsoft.com/office/officeart/2005/8/layout/lProcess2"/>
    <dgm:cxn modelId="{8760BF84-D62F-4C16-8763-482216F8582B}" type="presParOf" srcId="{17137B6F-2ED7-4B42-AEEE-9EDCCF426A31}" destId="{54237295-6676-4686-908C-5BCE1972ABF1}" srcOrd="0" destOrd="0" presId="urn:microsoft.com/office/officeart/2005/8/layout/lProcess2"/>
    <dgm:cxn modelId="{62A3EA85-33DE-476B-A5E7-E2811087DED6}" type="presParOf" srcId="{17137B6F-2ED7-4B42-AEEE-9EDCCF426A31}" destId="{09B1DFDC-F591-4C83-9967-742D35543E20}" srcOrd="1" destOrd="0" presId="urn:microsoft.com/office/officeart/2005/8/layout/lProcess2"/>
    <dgm:cxn modelId="{81674064-9BC2-4296-9B6F-7C756620B6B8}" type="presParOf" srcId="{17137B6F-2ED7-4B42-AEEE-9EDCCF426A31}" destId="{9E01A5E8-0AE3-46E9-8ABE-AF54B53E13EE}" srcOrd="2" destOrd="0" presId="urn:microsoft.com/office/officeart/2005/8/layout/lProcess2"/>
    <dgm:cxn modelId="{C99CE53B-B939-44F4-BD6C-F556631C14B2}" type="presParOf" srcId="{9E01A5E8-0AE3-46E9-8ABE-AF54B53E13EE}" destId="{7673AFBA-5EC0-4853-AB5C-5F06A5CBF8F8}" srcOrd="0" destOrd="0" presId="urn:microsoft.com/office/officeart/2005/8/layout/lProcess2"/>
    <dgm:cxn modelId="{C5FBF8D1-E040-4874-B352-1AD9C95A473A}" type="presParOf" srcId="{7673AFBA-5EC0-4853-AB5C-5F06A5CBF8F8}" destId="{3F7E4A8E-AE2E-4BE8-9A01-077FBEB6C8DD}" srcOrd="0" destOrd="0" presId="urn:microsoft.com/office/officeart/2005/8/layout/lProcess2"/>
    <dgm:cxn modelId="{B2BC8FD1-7084-467D-9DFA-446EF12379EE}" type="presParOf" srcId="{7673AFBA-5EC0-4853-AB5C-5F06A5CBF8F8}" destId="{3222FC4B-33AA-4705-A197-B244322C102E}" srcOrd="1" destOrd="0" presId="urn:microsoft.com/office/officeart/2005/8/layout/lProcess2"/>
    <dgm:cxn modelId="{95314FC7-FE9B-4B16-B21A-D15AE83B27CE}" type="presParOf" srcId="{7673AFBA-5EC0-4853-AB5C-5F06A5CBF8F8}" destId="{592960D9-580B-4CFA-B00E-BB25C250086A}" srcOrd="2" destOrd="0" presId="urn:microsoft.com/office/officeart/2005/8/layout/lProcess2"/>
    <dgm:cxn modelId="{678491CE-AA84-4D6F-B7B2-304CC429B6A4}" type="presParOf" srcId="{10A5FCFD-9EA2-4428-BDB0-8171CC5D0C5B}" destId="{67A055BC-9557-4C1B-ACE6-29C04CEA03C6}" srcOrd="3" destOrd="0" presId="urn:microsoft.com/office/officeart/2005/8/layout/lProcess2"/>
    <dgm:cxn modelId="{F1114DC5-3A25-4579-886A-AFECFD55C68E}" type="presParOf" srcId="{10A5FCFD-9EA2-4428-BDB0-8171CC5D0C5B}" destId="{F48010D7-37AF-446F-83C0-39D2EC7149E2}" srcOrd="4" destOrd="0" presId="urn:microsoft.com/office/officeart/2005/8/layout/lProcess2"/>
    <dgm:cxn modelId="{C575C2C1-9FC5-4588-A253-E66B0DFE030D}" type="presParOf" srcId="{F48010D7-37AF-446F-83C0-39D2EC7149E2}" destId="{67500791-FBE1-4B39-B29B-968BCB65F551}" srcOrd="0" destOrd="0" presId="urn:microsoft.com/office/officeart/2005/8/layout/lProcess2"/>
    <dgm:cxn modelId="{B209F236-A4F3-47DA-9BD3-08BE2F258758}" type="presParOf" srcId="{F48010D7-37AF-446F-83C0-39D2EC7149E2}" destId="{BA4357E3-825A-4B66-A58A-A5A47319AA6B}" srcOrd="1" destOrd="0" presId="urn:microsoft.com/office/officeart/2005/8/layout/lProcess2"/>
    <dgm:cxn modelId="{0750D4D0-CA7C-413C-B729-500FF8D2F0D8}" type="presParOf" srcId="{F48010D7-37AF-446F-83C0-39D2EC7149E2}" destId="{FED9F71F-A19C-41B8-9C08-85FCED46128D}" srcOrd="2" destOrd="0" presId="urn:microsoft.com/office/officeart/2005/8/layout/lProcess2"/>
    <dgm:cxn modelId="{B82E5FFA-CB01-41DE-8DF4-456471668891}" type="presParOf" srcId="{FED9F71F-A19C-41B8-9C08-85FCED46128D}" destId="{7B63D5F0-6210-4D8F-8DD8-C54A4828825A}" srcOrd="0" destOrd="0" presId="urn:microsoft.com/office/officeart/2005/8/layout/lProcess2"/>
    <dgm:cxn modelId="{E94801F4-D12E-4B5B-B29C-1DA0244DA6E1}" type="presParOf" srcId="{7B63D5F0-6210-4D8F-8DD8-C54A4828825A}" destId="{AF011572-8BDD-49BB-B319-AB35530A4FE7}" srcOrd="0" destOrd="0" presId="urn:microsoft.com/office/officeart/2005/8/layout/lProcess2"/>
    <dgm:cxn modelId="{5EBCCABA-BE71-4284-A89E-04D6788FE560}" type="presParOf" srcId="{7B63D5F0-6210-4D8F-8DD8-C54A4828825A}" destId="{61101C8A-8D4A-45D6-A17A-747075CC5C31}" srcOrd="1" destOrd="0" presId="urn:microsoft.com/office/officeart/2005/8/layout/lProcess2"/>
    <dgm:cxn modelId="{6454BDC3-54B3-4560-BB36-38230B594C0E}" type="presParOf" srcId="{7B63D5F0-6210-4D8F-8DD8-C54A4828825A}" destId="{2D67BB7F-FE30-4072-A5F6-BDC0E7D7305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E48CEB-9BD8-4762-A57F-9C7760AB1095}" type="doc">
      <dgm:prSet loTypeId="urn:microsoft.com/office/officeart/2005/8/layout/hierarchy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E0B071-C44E-425C-B87B-3CC84ED7A266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НДФЛ </a:t>
          </a:r>
        </a:p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+дотация на ВБО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94D85D00-D3F4-4BA3-BA80-7446BADB60EC}" type="parTrans" cxnId="{B4CFF542-D0D3-4E28-8A85-8B934AD308A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93BBCCE-1B90-40C9-9135-DF28DAB7A939}" type="sibTrans" cxnId="{B4CFF542-D0D3-4E28-8A85-8B934AD308A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85DFD4C-BBF9-4AD2-B9AC-76897A15583C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604 966,8 тыс. руб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AD9606B-3118-4E26-BCC7-7841F41376D1}" type="parTrans" cxnId="{DEF2A973-07FC-4116-A79B-76B8FBCE9C5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23C4FEA-D4CD-4E90-9BD2-B3F9807197A6}" type="sibTrans" cxnId="{DEF2A973-07FC-4116-A79B-76B8FBCE9C5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829E5CE-F3E6-4723-B4D6-CA9359B35E21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646 564,2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106,9%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FF8E69A-4CFC-41FD-B093-9C64B6C42255}" type="parTrans" cxnId="{6B37218E-059B-482E-AED1-F2CA271FD24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B94D47A-11A2-48E0-B883-1602101EAA59}" type="sibTrans" cxnId="{6B37218E-059B-482E-AED1-F2CA271FD24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F296DE3-574A-4C32-8AF0-FE36FE173A65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1 710,2 тыс. руб.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C46FD2E-533B-42DD-BF33-9DA8E9FADB53}" type="parTrans" cxnId="{44D8AA6D-4903-4978-BB86-DAB54E3D4C7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94C3ECD-9838-4CA9-B6FB-C9929671A3DC}" type="sibTrans" cxnId="{44D8AA6D-4903-4978-BB86-DAB54E3D4C7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2D3F14C-30BB-4088-894B-E1EA1CD947C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 1 885,6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110,3%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63FC7B0-BEB2-4719-8175-D7DC9DF34D51}" type="parTrans" cxnId="{09B8197A-1A15-4785-85E3-87D14A10FCC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FB64911-19AA-4A6C-BAD9-CFF9BF8F63F1}" type="sibTrans" cxnId="{09B8197A-1A15-4785-85E3-87D14A10FCC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A7D05C8-0C4D-4EBE-A410-AA299D14C4D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607 054,6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106,6%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90A2B001-68E9-4093-9015-73B18EC73B17}" type="parTrans" cxnId="{D706A6F0-DD02-4E97-862E-02F29C70D6C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89D95D2-ED59-44C9-8636-456C29F91D8F}" type="sibTrans" cxnId="{D706A6F0-DD02-4E97-862E-02F29C70D6C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6954C61-565A-4D4E-AB45-B7959B487F2D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2 369,5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102,6%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9A019245-493E-4E69-9466-85F0C9212B6C}" type="parTrans" cxnId="{47C9996E-C763-417F-931F-EA8D5ADB79F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15BF678-A594-4174-A4CB-1BB77F89CB85}" type="sibTrans" cxnId="{47C9996E-C763-417F-931F-EA8D5ADB79F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8505634-AB9A-4D57-B03F-965F2E688AE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653 703,4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101,1%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1C72008-C68F-4797-B538-B4ED2A47863B}" type="parTrans" cxnId="{D5BC772D-1964-449F-AA48-D74CC90599C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B791585-6F0D-4FA9-B371-BA7215C41D5A}" type="sibTrans" cxnId="{D5BC772D-1964-449F-AA48-D74CC90599C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E9A428D-9ED3-4DE1-8E8E-3E7641727C0A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569 629,5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87,1%</a:t>
          </a:r>
        </a:p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92F1AFA-A387-4C06-AEE3-CE4ADBC0C40E}" type="parTrans" cxnId="{5E584667-9B15-41B6-8471-B731E120241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8B3921A-BE94-445F-B4F9-A070B7E1A7A0}" type="sibTrans" cxnId="{5E584667-9B15-41B6-8471-B731E120241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149673A-4F98-413F-A05E-1AA9D96C0D59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2 291,3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121,5%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52EB1112-04C3-4B78-99F2-FA2D38778345}" type="parTrans" cxnId="{82CCF732-5508-4181-8FF1-2D73FDF8F8B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5B63FC7-79A6-4D38-B582-7E553861C834}" type="sibTrans" cxnId="{82CCF732-5508-4181-8FF1-2D73FDF8F8B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1199A3C-4583-4FFE-A89E-403869C132C2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2 310,5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100,8%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BEBA612-EFB4-41C6-BB57-2189236CB68C}" type="parTrans" cxnId="{BA9C74D9-AB73-4652-9073-81AD80AA8A3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25617DD-CC20-4CA9-A1D3-222F55F55069}" type="sibTrans" cxnId="{BA9C74D9-AB73-4652-9073-81AD80AA8A3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7F1A925-CBEB-4B5F-A171-F4EA7981053C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Государственная пошлина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0C1D9353-8722-4863-AE24-32808B583F45}" type="parTrans" cxnId="{9BCD1104-EC27-4A17-BAA7-976CEE4520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6021C06-AAFD-4525-8D61-E7D8F1D9D00E}" type="sibTrans" cxnId="{9BCD1104-EC27-4A17-BAA7-976CEE4520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B7B1F87-AFEF-42E1-BE91-FF0375AA62F2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Налоги на имущество 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47C21704-268C-4A0E-B5AC-97984FA411D0}" type="parTrans" cxnId="{4EF28506-2184-4679-A28B-243AF4232DD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B1E4B3B-18D7-4AB3-A944-2541065533C2}" type="sibTrans" cxnId="{4EF28506-2184-4679-A28B-243AF4232DD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D2D7E8A-894A-4079-9DF5-7F4637BFC22C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21 998,3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100,9%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668F3EE-44D6-43A8-8D8A-162E3CB70710}" type="parTrans" cxnId="{78B93EAF-7AAE-49F3-9584-09885AAC9DE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FE82411-6E25-49E2-8DBF-FECF13692FDF}" type="sibTrans" cxnId="{78B93EAF-7AAE-49F3-9584-09885AAC9DE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C105A92-8118-4188-8AEA-AEBDC776C811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20 310,0 тыс. руб.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504F0D7-A84B-4289-AEA3-71DF10DB46E0}" type="parTrans" cxnId="{3CB307BA-58E0-4D28-8A47-7516DAE9FCE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0934E72-476F-4FFF-A1BB-E4F402F015F3}" type="sibTrans" cxnId="{3CB307BA-58E0-4D28-8A47-7516DAE9FCE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2FDE70C-7B2F-48AC-B7A2-022CFDD2E175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 20 578,3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101,3%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7CA1E8B-A857-4524-95F9-275B433E78BE}" type="parTrans" cxnId="{0B2105F5-5B32-4DB1-BE45-B7EAE2CC4BD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CE71ED8-797D-4FC0-B5C5-B9552A4F3CE1}" type="sibTrans" cxnId="{0B2105F5-5B32-4DB1-BE45-B7EAE2CC4BD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81B6BC1-C23D-4AD2-AA82-49D620D149F4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21 422,3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104,1%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3F3862D-33E8-4BC0-8359-933ECBBE0916}" type="parTrans" cxnId="{626D5417-C0D9-489A-A00C-052FEDB1311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9461BC2-3CAC-45A6-A2CD-B4E91063C56A}" type="sibTrans" cxnId="{626D5417-C0D9-489A-A00C-052FEDB1311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2068A61-FA1A-4010-8496-EDDA14171042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21 802,8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101,8%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A59FF0A-EE76-47AB-B3E6-D7E108AC7ABA}" type="parTrans" cxnId="{D6382A60-6BD9-4B14-87E7-356BBB33ED2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D20ACAC-A31C-4687-8A4B-62D7BC7C400B}" type="sibTrans" cxnId="{D6382A60-6BD9-4B14-87E7-356BBB33ED2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005C669-1D1A-49A2-B45F-F31336C5F810}">
      <dgm:prSet phldrT="[Текст]" custT="1"/>
      <dgm:spPr/>
      <dgm:t>
        <a:bodyPr/>
        <a:lstStyle/>
        <a:p>
          <a:r>
            <a:rPr lang="ru-RU" sz="1300" b="1" dirty="0" smtClean="0">
              <a:latin typeface="Times New Roman" pitchFamily="18" charset="0"/>
              <a:cs typeface="Times New Roman" pitchFamily="18" charset="0"/>
            </a:rPr>
            <a:t>УСН, </a:t>
          </a:r>
        </a:p>
        <a:p>
          <a:r>
            <a:rPr lang="ru-RU" sz="1300" b="1" dirty="0" smtClean="0">
              <a:latin typeface="Times New Roman" pitchFamily="18" charset="0"/>
              <a:cs typeface="Times New Roman" pitchFamily="18" charset="0"/>
            </a:rPr>
            <a:t>Патент</a:t>
          </a:r>
          <a:endParaRPr lang="ru-RU" sz="1300" b="1" dirty="0">
            <a:latin typeface="Times New Roman" pitchFamily="18" charset="0"/>
            <a:cs typeface="Times New Roman" pitchFamily="18" charset="0"/>
          </a:endParaRPr>
        </a:p>
      </dgm:t>
    </dgm:pt>
    <dgm:pt modelId="{847FD8B0-3381-4E9E-B521-99434B801146}" type="parTrans" cxnId="{70039ACA-6442-4881-B920-7323C95251E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F9993A6-5BE7-4275-BCC2-86428C881A34}" type="sibTrans" cxnId="{70039ACA-6442-4881-B920-7323C95251E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CCD87E1-79EC-4C36-8CAA-315F88A96FB4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Акцизы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1AD642A0-E114-4E2A-A3AD-0A027B60F46E}" type="parTrans" cxnId="{D0719422-D26A-471F-85A7-65D28ECFA4B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5EEF3C8-2B3A-4548-B47F-A4201852D0B1}" type="sibTrans" cxnId="{D0719422-D26A-471F-85A7-65D28ECFA4B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15C91F3-F02B-447A-AEB9-4C47E7F76329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5 160,8 тыс. руб.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36983FA-B3F5-469B-8D03-D678177F3A60}" type="parTrans" cxnId="{53DC3118-7F23-4D76-B046-4F52ADD0483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CF2F1EF-3026-4428-B2EE-933BB484BDAA}" type="sibTrans" cxnId="{53DC3118-7F23-4D76-B046-4F52ADD0483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559FCC9-27FA-4ABF-B5B6-2E294273C429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5 843,5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113,2%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94360F2-6A5E-470B-A00D-CF0B3841DA26}" type="parTrans" cxnId="{760750C8-DD48-42FD-9D4F-72DEB2259E5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1AF9869-B08A-483D-B33F-510F2FB267BB}" type="sibTrans" cxnId="{760750C8-DD48-42FD-9D4F-72DEB2259E5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9636843-AE85-48B7-84DC-7F623E690EC1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5 902,3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101,0%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576DFB5-4BD3-46F6-915B-6F8CC5B21B46}" type="parTrans" cxnId="{339F4119-23E2-4A78-91AB-4B732F97495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85FD8C4-BA4B-4647-A97A-CC388016AE42}" type="sibTrans" cxnId="{339F4119-23E2-4A78-91AB-4B732F97495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C93746D-0D12-4485-ABD4-27F2DE6E0C3B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 6 225,1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105,5%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A386107-6D99-4B56-81E0-F62AE1905BA8}" type="parTrans" cxnId="{1129F998-F17C-4EC4-AFE2-E97FBACA95A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F129951-3858-451B-97E0-48ACB4773347}" type="sibTrans" cxnId="{1129F998-F17C-4EC4-AFE2-E97FBACA95A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1F1232E-C288-492E-8324-44949989EDCA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6 225,1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27BA6DF-27D0-47A8-AABA-E923F7828B8A}" type="parTrans" cxnId="{0CEFE16C-FB42-4DB5-8537-E1A3239D5C7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125CDA6-2AB4-4494-84C9-07931388D79A}" type="sibTrans" cxnId="{0CEFE16C-FB42-4DB5-8537-E1A3239D5C7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C9DA1D1-1858-4A4B-9164-A0E95D5CE621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31 194,4 тыс. руб.</a:t>
          </a:r>
        </a:p>
        <a:p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80063A2-3636-4B49-89F0-2DACCA2B8484}" type="parTrans" cxnId="{C56AC8B2-59DC-4713-A8BC-F5917BE18C6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A1737B2-CFE0-47EC-90E8-0F46828ABFF1}" type="sibTrans" cxnId="{C56AC8B2-59DC-4713-A8BC-F5917BE18C6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41FD7DB-C701-4287-B652-8FB77715808C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 32 433,0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104,0%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E59BE23-324F-4FD0-9858-FFE5490726A8}" type="parTrans" cxnId="{E28DD116-F2F6-4DD6-984E-81022E33FC3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E5E1770-A25C-4614-8A9C-6EFEE64045D9}" type="sibTrans" cxnId="{E28DD116-F2F6-4DD6-984E-81022E33FC3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5AE3E60-952A-47F1-8699-AEC6A9852830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30 921,0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95,3%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80284BF-5AAD-490F-A614-67B36D7D9DAD}" type="parTrans" cxnId="{DBF500CA-1CCF-4F79-9A52-BF7456D2B44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E8E8B57-0B3C-442B-B717-FA8E64E42931}" type="sibTrans" cxnId="{DBF500CA-1CCF-4F79-9A52-BF7456D2B44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22E74CB-5291-47D1-B4DA-BF450F84B838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30 921,0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955F4BF-C245-48A6-ABD9-17721FDFE798}" type="parTrans" cxnId="{A2DEDBB1-0BE4-4402-B032-400A6C9588B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1EA66F6-FB0B-46A3-80BE-17844FEC7D5A}" type="sibTrans" cxnId="{A2DEDBB1-0BE4-4402-B032-400A6C9588B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ABD2110-0CAE-40AE-B6C4-CB23538A995A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30 921,0 тыс. руб.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2DAD127-1B1C-4A2B-9D65-E7552A662364}" type="parTrans" cxnId="{AEE7493F-1E17-45EB-A64D-B475C41632F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5B2266B-FC46-47D1-AD4E-6B2966F464FA}" type="sibTrans" cxnId="{AEE7493F-1E17-45EB-A64D-B475C41632F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68B0D24-6F87-482B-A82D-83EBCEF40F75}" type="pres">
      <dgm:prSet presAssocID="{F2E48CEB-9BD8-4762-A57F-9C7760AB109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ECAB884-8012-4098-8C78-ED25CF626E53}" type="pres">
      <dgm:prSet presAssocID="{45E0B071-C44E-425C-B87B-3CC84ED7A266}" presName="root" presStyleCnt="0"/>
      <dgm:spPr/>
      <dgm:t>
        <a:bodyPr/>
        <a:lstStyle/>
        <a:p>
          <a:endParaRPr lang="ru-RU"/>
        </a:p>
      </dgm:t>
    </dgm:pt>
    <dgm:pt modelId="{0C47B367-AAA0-4E78-9ACD-49B9936A9A7C}" type="pres">
      <dgm:prSet presAssocID="{45E0B071-C44E-425C-B87B-3CC84ED7A266}" presName="rootComposite" presStyleCnt="0"/>
      <dgm:spPr/>
      <dgm:t>
        <a:bodyPr/>
        <a:lstStyle/>
        <a:p>
          <a:endParaRPr lang="ru-RU"/>
        </a:p>
      </dgm:t>
    </dgm:pt>
    <dgm:pt modelId="{9E7C1755-53CE-4811-ACCE-898627F97789}" type="pres">
      <dgm:prSet presAssocID="{45E0B071-C44E-425C-B87B-3CC84ED7A266}" presName="rootText" presStyleLbl="node1" presStyleIdx="0" presStyleCnt="5"/>
      <dgm:spPr/>
      <dgm:t>
        <a:bodyPr/>
        <a:lstStyle/>
        <a:p>
          <a:endParaRPr lang="ru-RU"/>
        </a:p>
      </dgm:t>
    </dgm:pt>
    <dgm:pt modelId="{9A542CA8-2554-437C-B260-A2CBC752B98E}" type="pres">
      <dgm:prSet presAssocID="{45E0B071-C44E-425C-B87B-3CC84ED7A266}" presName="rootConnector" presStyleLbl="node1" presStyleIdx="0" presStyleCnt="5"/>
      <dgm:spPr/>
      <dgm:t>
        <a:bodyPr/>
        <a:lstStyle/>
        <a:p>
          <a:endParaRPr lang="ru-RU"/>
        </a:p>
      </dgm:t>
    </dgm:pt>
    <dgm:pt modelId="{309C289F-FB4F-4F2E-8684-1E3246B6444E}" type="pres">
      <dgm:prSet presAssocID="{45E0B071-C44E-425C-B87B-3CC84ED7A266}" presName="childShape" presStyleCnt="0"/>
      <dgm:spPr/>
      <dgm:t>
        <a:bodyPr/>
        <a:lstStyle/>
        <a:p>
          <a:endParaRPr lang="ru-RU"/>
        </a:p>
      </dgm:t>
    </dgm:pt>
    <dgm:pt modelId="{04A40041-15BA-47EA-B4A5-449A3E5D7781}" type="pres">
      <dgm:prSet presAssocID="{0AD9606B-3118-4E26-BCC7-7841F41376D1}" presName="Name13" presStyleLbl="parChTrans1D2" presStyleIdx="0" presStyleCnt="25"/>
      <dgm:spPr/>
      <dgm:t>
        <a:bodyPr/>
        <a:lstStyle/>
        <a:p>
          <a:endParaRPr lang="ru-RU"/>
        </a:p>
      </dgm:t>
    </dgm:pt>
    <dgm:pt modelId="{95320DA7-79F6-424B-BB82-E052AF969CDF}" type="pres">
      <dgm:prSet presAssocID="{A85DFD4C-BBF9-4AD2-B9AC-76897A15583C}" presName="childText" presStyleLbl="bgAcc1" presStyleIdx="0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F084D9-D922-4CB8-9D88-0602A9876423}" type="pres">
      <dgm:prSet presAssocID="{DFF8E69A-4CFC-41FD-B093-9C64B6C42255}" presName="Name13" presStyleLbl="parChTrans1D2" presStyleIdx="1" presStyleCnt="25"/>
      <dgm:spPr/>
      <dgm:t>
        <a:bodyPr/>
        <a:lstStyle/>
        <a:p>
          <a:endParaRPr lang="ru-RU"/>
        </a:p>
      </dgm:t>
    </dgm:pt>
    <dgm:pt modelId="{1A65B8BC-F08C-422C-8A0E-B05D0B15FE11}" type="pres">
      <dgm:prSet presAssocID="{B829E5CE-F3E6-4723-B4D6-CA9359B35E21}" presName="childText" presStyleLbl="bgAcc1" presStyleIdx="1" presStyleCnt="25" custScaleX="1014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2140F-6C07-4EF6-8CF8-5CE7A2644351}" type="pres">
      <dgm:prSet presAssocID="{71C72008-C68F-4797-B538-B4ED2A47863B}" presName="Name13" presStyleLbl="parChTrans1D2" presStyleIdx="2" presStyleCnt="25"/>
      <dgm:spPr/>
      <dgm:t>
        <a:bodyPr/>
        <a:lstStyle/>
        <a:p>
          <a:endParaRPr lang="ru-RU"/>
        </a:p>
      </dgm:t>
    </dgm:pt>
    <dgm:pt modelId="{36A88C23-6901-460E-A3FB-64BA2FB9E88D}" type="pres">
      <dgm:prSet presAssocID="{A8505634-AB9A-4D57-B03F-965F2E688AE3}" presName="childText" presStyleLbl="bgAcc1" presStyleIdx="2" presStyleCnt="25" custScaleX="100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0A87A-71A0-4AA8-953F-0CD5D1B1B1BB}" type="pres">
      <dgm:prSet presAssocID="{B92F1AFA-A387-4C06-AEE3-CE4ADBC0C40E}" presName="Name13" presStyleLbl="parChTrans1D2" presStyleIdx="3" presStyleCnt="25"/>
      <dgm:spPr/>
      <dgm:t>
        <a:bodyPr/>
        <a:lstStyle/>
        <a:p>
          <a:endParaRPr lang="ru-RU"/>
        </a:p>
      </dgm:t>
    </dgm:pt>
    <dgm:pt modelId="{103713C7-BEFC-49D4-ACD5-5BE8D2F7239A}" type="pres">
      <dgm:prSet presAssocID="{CE9A428D-9ED3-4DE1-8E8E-3E7641727C0A}" presName="childText" presStyleLbl="bgAcc1" presStyleIdx="3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8DC4B-2CCD-42EE-B826-44FAA62DACFF}" type="pres">
      <dgm:prSet presAssocID="{90A2B001-68E9-4093-9015-73B18EC73B17}" presName="Name13" presStyleLbl="parChTrans1D2" presStyleIdx="4" presStyleCnt="25"/>
      <dgm:spPr/>
      <dgm:t>
        <a:bodyPr/>
        <a:lstStyle/>
        <a:p>
          <a:endParaRPr lang="ru-RU"/>
        </a:p>
      </dgm:t>
    </dgm:pt>
    <dgm:pt modelId="{C837D67B-45DC-49A9-9857-4F00F7D5E383}" type="pres">
      <dgm:prSet presAssocID="{FA7D05C8-0C4D-4EBE-A410-AA299D14C4D4}" presName="childText" presStyleLbl="bgAcc1" presStyleIdx="4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010CD-BBAB-4E3A-9552-8DC0489142ED}" type="pres">
      <dgm:prSet presAssocID="{9CCD87E1-79EC-4C36-8CAA-315F88A96FB4}" presName="root" presStyleCnt="0"/>
      <dgm:spPr/>
      <dgm:t>
        <a:bodyPr/>
        <a:lstStyle/>
        <a:p>
          <a:endParaRPr lang="ru-RU"/>
        </a:p>
      </dgm:t>
    </dgm:pt>
    <dgm:pt modelId="{48A92E7F-4C2C-49E6-91CC-6A2FC952F668}" type="pres">
      <dgm:prSet presAssocID="{9CCD87E1-79EC-4C36-8CAA-315F88A96FB4}" presName="rootComposite" presStyleCnt="0"/>
      <dgm:spPr/>
      <dgm:t>
        <a:bodyPr/>
        <a:lstStyle/>
        <a:p>
          <a:endParaRPr lang="ru-RU"/>
        </a:p>
      </dgm:t>
    </dgm:pt>
    <dgm:pt modelId="{BD7DA21A-8B02-4DE1-8237-F278F743281F}" type="pres">
      <dgm:prSet presAssocID="{9CCD87E1-79EC-4C36-8CAA-315F88A96FB4}" presName="rootText" presStyleLbl="node1" presStyleIdx="1" presStyleCnt="5"/>
      <dgm:spPr/>
      <dgm:t>
        <a:bodyPr/>
        <a:lstStyle/>
        <a:p>
          <a:endParaRPr lang="ru-RU"/>
        </a:p>
      </dgm:t>
    </dgm:pt>
    <dgm:pt modelId="{1F79094D-90B4-4C0A-97F6-425D8F5C3CB7}" type="pres">
      <dgm:prSet presAssocID="{9CCD87E1-79EC-4C36-8CAA-315F88A96FB4}" presName="rootConnector" presStyleLbl="node1" presStyleIdx="1" presStyleCnt="5"/>
      <dgm:spPr/>
      <dgm:t>
        <a:bodyPr/>
        <a:lstStyle/>
        <a:p>
          <a:endParaRPr lang="ru-RU"/>
        </a:p>
      </dgm:t>
    </dgm:pt>
    <dgm:pt modelId="{E4831746-912A-403A-A377-901F6456B98C}" type="pres">
      <dgm:prSet presAssocID="{9CCD87E1-79EC-4C36-8CAA-315F88A96FB4}" presName="childShape" presStyleCnt="0"/>
      <dgm:spPr/>
      <dgm:t>
        <a:bodyPr/>
        <a:lstStyle/>
        <a:p>
          <a:endParaRPr lang="ru-RU"/>
        </a:p>
      </dgm:t>
    </dgm:pt>
    <dgm:pt modelId="{7AC0E5F1-D303-4D23-809C-61A77A802063}" type="pres">
      <dgm:prSet presAssocID="{136983FA-B3F5-469B-8D03-D678177F3A60}" presName="Name13" presStyleLbl="parChTrans1D2" presStyleIdx="5" presStyleCnt="25"/>
      <dgm:spPr/>
      <dgm:t>
        <a:bodyPr/>
        <a:lstStyle/>
        <a:p>
          <a:endParaRPr lang="ru-RU"/>
        </a:p>
      </dgm:t>
    </dgm:pt>
    <dgm:pt modelId="{FB091C17-E545-4781-AB57-AB5287EC2B34}" type="pres">
      <dgm:prSet presAssocID="{115C91F3-F02B-447A-AEB9-4C47E7F76329}" presName="childText" presStyleLbl="bgAcc1" presStyleIdx="5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4534B-AF03-49F7-A139-626C60E6314C}" type="pres">
      <dgm:prSet presAssocID="{894360F2-6A5E-470B-A00D-CF0B3841DA26}" presName="Name13" presStyleLbl="parChTrans1D2" presStyleIdx="6" presStyleCnt="25"/>
      <dgm:spPr/>
      <dgm:t>
        <a:bodyPr/>
        <a:lstStyle/>
        <a:p>
          <a:endParaRPr lang="ru-RU"/>
        </a:p>
      </dgm:t>
    </dgm:pt>
    <dgm:pt modelId="{6B262A72-B2A9-42CA-BBB5-7B8CA3E8BF0B}" type="pres">
      <dgm:prSet presAssocID="{4559FCC9-27FA-4ABF-B5B6-2E294273C429}" presName="childText" presStyleLbl="bgAcc1" presStyleIdx="6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B9A73-CC34-4413-9025-AD9BCB8B04F3}" type="pres">
      <dgm:prSet presAssocID="{1576DFB5-4BD3-46F6-915B-6F8CC5B21B46}" presName="Name13" presStyleLbl="parChTrans1D2" presStyleIdx="7" presStyleCnt="25"/>
      <dgm:spPr/>
      <dgm:t>
        <a:bodyPr/>
        <a:lstStyle/>
        <a:p>
          <a:endParaRPr lang="ru-RU"/>
        </a:p>
      </dgm:t>
    </dgm:pt>
    <dgm:pt modelId="{BB09A24E-1749-4B4C-8633-ED775E2CED3F}" type="pres">
      <dgm:prSet presAssocID="{39636843-AE85-48B7-84DC-7F623E690EC1}" presName="childText" presStyleLbl="bgAcc1" presStyleIdx="7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99F5E-7069-45C7-B81C-DA56C7C9E450}" type="pres">
      <dgm:prSet presAssocID="{FA386107-6D99-4B56-81E0-F62AE1905BA8}" presName="Name13" presStyleLbl="parChTrans1D2" presStyleIdx="8" presStyleCnt="25"/>
      <dgm:spPr/>
      <dgm:t>
        <a:bodyPr/>
        <a:lstStyle/>
        <a:p>
          <a:endParaRPr lang="ru-RU"/>
        </a:p>
      </dgm:t>
    </dgm:pt>
    <dgm:pt modelId="{90DDD14A-8A80-40AF-ADB9-AD597A6A2A3D}" type="pres">
      <dgm:prSet presAssocID="{7C93746D-0D12-4485-ABD4-27F2DE6E0C3B}" presName="childText" presStyleLbl="bgAcc1" presStyleIdx="8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C8BB01-8E03-406E-9F6E-7AA4A16317AF}" type="pres">
      <dgm:prSet presAssocID="{627BA6DF-27D0-47A8-AABA-E923F7828B8A}" presName="Name13" presStyleLbl="parChTrans1D2" presStyleIdx="9" presStyleCnt="25"/>
      <dgm:spPr/>
      <dgm:t>
        <a:bodyPr/>
        <a:lstStyle/>
        <a:p>
          <a:endParaRPr lang="ru-RU"/>
        </a:p>
      </dgm:t>
    </dgm:pt>
    <dgm:pt modelId="{390022AB-2A48-45DF-B968-FB93E857C640}" type="pres">
      <dgm:prSet presAssocID="{91F1232E-C288-492E-8324-44949989EDCA}" presName="childText" presStyleLbl="bgAcc1" presStyleIdx="9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CA3AC-F62B-4B96-858D-AB28E3936C25}" type="pres">
      <dgm:prSet presAssocID="{4005C669-1D1A-49A2-B45F-F31336C5F810}" presName="root" presStyleCnt="0"/>
      <dgm:spPr/>
      <dgm:t>
        <a:bodyPr/>
        <a:lstStyle/>
        <a:p>
          <a:endParaRPr lang="ru-RU"/>
        </a:p>
      </dgm:t>
    </dgm:pt>
    <dgm:pt modelId="{1D1A0E8B-459D-4830-ADEB-1E47E5F9AFF7}" type="pres">
      <dgm:prSet presAssocID="{4005C669-1D1A-49A2-B45F-F31336C5F810}" presName="rootComposite" presStyleCnt="0"/>
      <dgm:spPr/>
      <dgm:t>
        <a:bodyPr/>
        <a:lstStyle/>
        <a:p>
          <a:endParaRPr lang="ru-RU"/>
        </a:p>
      </dgm:t>
    </dgm:pt>
    <dgm:pt modelId="{9D8FD467-FF76-41A1-96EC-72DEDC6C34FC}" type="pres">
      <dgm:prSet presAssocID="{4005C669-1D1A-49A2-B45F-F31336C5F810}" presName="rootText" presStyleLbl="node1" presStyleIdx="2" presStyleCnt="5"/>
      <dgm:spPr/>
      <dgm:t>
        <a:bodyPr/>
        <a:lstStyle/>
        <a:p>
          <a:endParaRPr lang="ru-RU"/>
        </a:p>
      </dgm:t>
    </dgm:pt>
    <dgm:pt modelId="{9F9D7765-5DAF-4C1F-A8FF-736810D0372F}" type="pres">
      <dgm:prSet presAssocID="{4005C669-1D1A-49A2-B45F-F31336C5F810}" presName="rootConnector" presStyleLbl="node1" presStyleIdx="2" presStyleCnt="5"/>
      <dgm:spPr/>
      <dgm:t>
        <a:bodyPr/>
        <a:lstStyle/>
        <a:p>
          <a:endParaRPr lang="ru-RU"/>
        </a:p>
      </dgm:t>
    </dgm:pt>
    <dgm:pt modelId="{E338AD19-ABA7-44B8-84EB-59680AAF8B8D}" type="pres">
      <dgm:prSet presAssocID="{4005C669-1D1A-49A2-B45F-F31336C5F810}" presName="childShape" presStyleCnt="0"/>
      <dgm:spPr/>
      <dgm:t>
        <a:bodyPr/>
        <a:lstStyle/>
        <a:p>
          <a:endParaRPr lang="ru-RU"/>
        </a:p>
      </dgm:t>
    </dgm:pt>
    <dgm:pt modelId="{E587977E-471F-4D01-85B0-929A98DE1CB4}" type="pres">
      <dgm:prSet presAssocID="{880063A2-3636-4B49-89F0-2DACCA2B8484}" presName="Name13" presStyleLbl="parChTrans1D2" presStyleIdx="10" presStyleCnt="25"/>
      <dgm:spPr/>
      <dgm:t>
        <a:bodyPr/>
        <a:lstStyle/>
        <a:p>
          <a:endParaRPr lang="ru-RU"/>
        </a:p>
      </dgm:t>
    </dgm:pt>
    <dgm:pt modelId="{C2855878-A18C-4058-8472-7248012BE37F}" type="pres">
      <dgm:prSet presAssocID="{8C9DA1D1-1858-4A4B-9164-A0E95D5CE621}" presName="childText" presStyleLbl="bgAcc1" presStyleIdx="10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C0998-145C-4B5C-823D-9BE66E7042A9}" type="pres">
      <dgm:prSet presAssocID="{3E59BE23-324F-4FD0-9858-FFE5490726A8}" presName="Name13" presStyleLbl="parChTrans1D2" presStyleIdx="11" presStyleCnt="25"/>
      <dgm:spPr/>
      <dgm:t>
        <a:bodyPr/>
        <a:lstStyle/>
        <a:p>
          <a:endParaRPr lang="ru-RU"/>
        </a:p>
      </dgm:t>
    </dgm:pt>
    <dgm:pt modelId="{5260B68A-A628-4FA0-832B-DB647575A797}" type="pres">
      <dgm:prSet presAssocID="{641FD7DB-C701-4287-B652-8FB77715808C}" presName="childText" presStyleLbl="bgAcc1" presStyleIdx="11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C1F951-DFBA-4131-A7C8-E1B6652706C9}" type="pres">
      <dgm:prSet presAssocID="{180284BF-5AAD-490F-A614-67B36D7D9DAD}" presName="Name13" presStyleLbl="parChTrans1D2" presStyleIdx="12" presStyleCnt="25"/>
      <dgm:spPr/>
      <dgm:t>
        <a:bodyPr/>
        <a:lstStyle/>
        <a:p>
          <a:endParaRPr lang="ru-RU"/>
        </a:p>
      </dgm:t>
    </dgm:pt>
    <dgm:pt modelId="{C9D3CDBA-6C8B-4CB8-8F18-0A14CEEF6EBA}" type="pres">
      <dgm:prSet presAssocID="{65AE3E60-952A-47F1-8699-AEC6A9852830}" presName="childText" presStyleLbl="bgAcc1" presStyleIdx="12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E1D2A-A804-44F3-B9DF-F315A82D8F65}" type="pres">
      <dgm:prSet presAssocID="{0955F4BF-C245-48A6-ABD9-17721FDFE798}" presName="Name13" presStyleLbl="parChTrans1D2" presStyleIdx="13" presStyleCnt="25"/>
      <dgm:spPr/>
      <dgm:t>
        <a:bodyPr/>
        <a:lstStyle/>
        <a:p>
          <a:endParaRPr lang="ru-RU"/>
        </a:p>
      </dgm:t>
    </dgm:pt>
    <dgm:pt modelId="{F99D6BC9-681B-4170-93F2-804D69B25648}" type="pres">
      <dgm:prSet presAssocID="{422E74CB-5291-47D1-B4DA-BF450F84B838}" presName="childText" presStyleLbl="bgAcc1" presStyleIdx="13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21A6B-FD6E-45EB-8047-7B87FF80FD61}" type="pres">
      <dgm:prSet presAssocID="{B2DAD127-1B1C-4A2B-9D65-E7552A662364}" presName="Name13" presStyleLbl="parChTrans1D2" presStyleIdx="14" presStyleCnt="25"/>
      <dgm:spPr/>
      <dgm:t>
        <a:bodyPr/>
        <a:lstStyle/>
        <a:p>
          <a:endParaRPr lang="ru-RU"/>
        </a:p>
      </dgm:t>
    </dgm:pt>
    <dgm:pt modelId="{095ABB1F-3DF3-49B2-AFDB-0B3CBA3D357E}" type="pres">
      <dgm:prSet presAssocID="{0ABD2110-0CAE-40AE-B6C4-CB23538A995A}" presName="childText" presStyleLbl="bgAcc1" presStyleIdx="14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17B2D-33A4-4668-9411-19DC01B3973D}" type="pres">
      <dgm:prSet presAssocID="{EB7B1F87-AFEF-42E1-BE91-FF0375AA62F2}" presName="root" presStyleCnt="0"/>
      <dgm:spPr/>
      <dgm:t>
        <a:bodyPr/>
        <a:lstStyle/>
        <a:p>
          <a:endParaRPr lang="ru-RU"/>
        </a:p>
      </dgm:t>
    </dgm:pt>
    <dgm:pt modelId="{C54BBBB2-509A-4D8F-98B7-7103E563285D}" type="pres">
      <dgm:prSet presAssocID="{EB7B1F87-AFEF-42E1-BE91-FF0375AA62F2}" presName="rootComposite" presStyleCnt="0"/>
      <dgm:spPr/>
      <dgm:t>
        <a:bodyPr/>
        <a:lstStyle/>
        <a:p>
          <a:endParaRPr lang="ru-RU"/>
        </a:p>
      </dgm:t>
    </dgm:pt>
    <dgm:pt modelId="{E910793E-C5DB-4638-A4F2-80070E68CA62}" type="pres">
      <dgm:prSet presAssocID="{EB7B1F87-AFEF-42E1-BE91-FF0375AA62F2}" presName="rootText" presStyleLbl="node1" presStyleIdx="3" presStyleCnt="5"/>
      <dgm:spPr/>
      <dgm:t>
        <a:bodyPr/>
        <a:lstStyle/>
        <a:p>
          <a:endParaRPr lang="ru-RU"/>
        </a:p>
      </dgm:t>
    </dgm:pt>
    <dgm:pt modelId="{CE8F08E6-D5DE-4B5A-9C11-30AA4757C419}" type="pres">
      <dgm:prSet presAssocID="{EB7B1F87-AFEF-42E1-BE91-FF0375AA62F2}" presName="rootConnector" presStyleLbl="node1" presStyleIdx="3" presStyleCnt="5"/>
      <dgm:spPr/>
      <dgm:t>
        <a:bodyPr/>
        <a:lstStyle/>
        <a:p>
          <a:endParaRPr lang="ru-RU"/>
        </a:p>
      </dgm:t>
    </dgm:pt>
    <dgm:pt modelId="{907F6C81-053E-4645-9996-073F85097CC9}" type="pres">
      <dgm:prSet presAssocID="{EB7B1F87-AFEF-42E1-BE91-FF0375AA62F2}" presName="childShape" presStyleCnt="0"/>
      <dgm:spPr/>
      <dgm:t>
        <a:bodyPr/>
        <a:lstStyle/>
        <a:p>
          <a:endParaRPr lang="ru-RU"/>
        </a:p>
      </dgm:t>
    </dgm:pt>
    <dgm:pt modelId="{03D031D4-74F2-44AB-A89A-F37F6489074F}" type="pres">
      <dgm:prSet presAssocID="{7504F0D7-A84B-4289-AEA3-71DF10DB46E0}" presName="Name13" presStyleLbl="parChTrans1D2" presStyleIdx="15" presStyleCnt="25"/>
      <dgm:spPr/>
      <dgm:t>
        <a:bodyPr/>
        <a:lstStyle/>
        <a:p>
          <a:endParaRPr lang="ru-RU"/>
        </a:p>
      </dgm:t>
    </dgm:pt>
    <dgm:pt modelId="{B5D43079-9BD3-4932-8C07-8DC3E3E7B1BF}" type="pres">
      <dgm:prSet presAssocID="{FC105A92-8118-4188-8AEA-AEBDC776C811}" presName="childText" presStyleLbl="bgAcc1" presStyleIdx="15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A62B73-E6BC-4A17-BE50-6A30DD633581}" type="pres">
      <dgm:prSet presAssocID="{B7CA1E8B-A857-4524-95F9-275B433E78BE}" presName="Name13" presStyleLbl="parChTrans1D2" presStyleIdx="16" presStyleCnt="25"/>
      <dgm:spPr/>
      <dgm:t>
        <a:bodyPr/>
        <a:lstStyle/>
        <a:p>
          <a:endParaRPr lang="ru-RU"/>
        </a:p>
      </dgm:t>
    </dgm:pt>
    <dgm:pt modelId="{C7216FA7-4C58-4042-9037-3FC3DFEADD40}" type="pres">
      <dgm:prSet presAssocID="{22FDE70C-7B2F-48AC-B7A2-022CFDD2E175}" presName="childText" presStyleLbl="bgAcc1" presStyleIdx="16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942F4D-2E30-4E27-8F2C-32AB8C699B48}" type="pres">
      <dgm:prSet presAssocID="{E3F3862D-33E8-4BC0-8359-933ECBBE0916}" presName="Name13" presStyleLbl="parChTrans1D2" presStyleIdx="17" presStyleCnt="25"/>
      <dgm:spPr/>
      <dgm:t>
        <a:bodyPr/>
        <a:lstStyle/>
        <a:p>
          <a:endParaRPr lang="ru-RU"/>
        </a:p>
      </dgm:t>
    </dgm:pt>
    <dgm:pt modelId="{B0FAD586-5E46-4081-BC8D-A0E1064B7297}" type="pres">
      <dgm:prSet presAssocID="{F81B6BC1-C23D-4AD2-AA82-49D620D149F4}" presName="childText" presStyleLbl="bgAcc1" presStyleIdx="17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D8D12-D769-4BF4-9019-C6F973B3983B}" type="pres">
      <dgm:prSet presAssocID="{FA59FF0A-EE76-47AB-B3E6-D7E108AC7ABA}" presName="Name13" presStyleLbl="parChTrans1D2" presStyleIdx="18" presStyleCnt="25"/>
      <dgm:spPr/>
      <dgm:t>
        <a:bodyPr/>
        <a:lstStyle/>
        <a:p>
          <a:endParaRPr lang="ru-RU"/>
        </a:p>
      </dgm:t>
    </dgm:pt>
    <dgm:pt modelId="{F44D6A6B-CC68-40C7-A90D-69F84BED36A1}" type="pres">
      <dgm:prSet presAssocID="{B2068A61-FA1A-4010-8496-EDDA14171042}" presName="childText" presStyleLbl="bgAcc1" presStyleIdx="18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1C2A2-A52B-492E-8710-5B001EB948A5}" type="pres">
      <dgm:prSet presAssocID="{0668F3EE-44D6-43A8-8D8A-162E3CB70710}" presName="Name13" presStyleLbl="parChTrans1D2" presStyleIdx="19" presStyleCnt="25"/>
      <dgm:spPr/>
      <dgm:t>
        <a:bodyPr/>
        <a:lstStyle/>
        <a:p>
          <a:endParaRPr lang="ru-RU"/>
        </a:p>
      </dgm:t>
    </dgm:pt>
    <dgm:pt modelId="{E83DD010-44A7-4736-B29D-6E2B87DA421F}" type="pres">
      <dgm:prSet presAssocID="{5D2D7E8A-894A-4079-9DF5-7F4637BFC22C}" presName="childText" presStyleLbl="bgAcc1" presStyleIdx="19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F0F1B-05A3-4064-A2DA-846875F7EE8E}" type="pres">
      <dgm:prSet presAssocID="{87F1A925-CBEB-4B5F-A171-F4EA7981053C}" presName="root" presStyleCnt="0"/>
      <dgm:spPr/>
      <dgm:t>
        <a:bodyPr/>
        <a:lstStyle/>
        <a:p>
          <a:endParaRPr lang="ru-RU"/>
        </a:p>
      </dgm:t>
    </dgm:pt>
    <dgm:pt modelId="{CA8AB79F-763F-4770-8587-34438DDF5CE8}" type="pres">
      <dgm:prSet presAssocID="{87F1A925-CBEB-4B5F-A171-F4EA7981053C}" presName="rootComposite" presStyleCnt="0"/>
      <dgm:spPr/>
      <dgm:t>
        <a:bodyPr/>
        <a:lstStyle/>
        <a:p>
          <a:endParaRPr lang="ru-RU"/>
        </a:p>
      </dgm:t>
    </dgm:pt>
    <dgm:pt modelId="{42F940BB-46BC-48E2-AD31-102343C9B634}" type="pres">
      <dgm:prSet presAssocID="{87F1A925-CBEB-4B5F-A171-F4EA7981053C}" presName="rootText" presStyleLbl="node1" presStyleIdx="4" presStyleCnt="5"/>
      <dgm:spPr/>
      <dgm:t>
        <a:bodyPr/>
        <a:lstStyle/>
        <a:p>
          <a:endParaRPr lang="ru-RU"/>
        </a:p>
      </dgm:t>
    </dgm:pt>
    <dgm:pt modelId="{E673BAEE-B006-4BC2-BB8C-C1E44A659F81}" type="pres">
      <dgm:prSet presAssocID="{87F1A925-CBEB-4B5F-A171-F4EA7981053C}" presName="rootConnector" presStyleLbl="node1" presStyleIdx="4" presStyleCnt="5"/>
      <dgm:spPr/>
      <dgm:t>
        <a:bodyPr/>
        <a:lstStyle/>
        <a:p>
          <a:endParaRPr lang="ru-RU"/>
        </a:p>
      </dgm:t>
    </dgm:pt>
    <dgm:pt modelId="{2CD00DF1-2904-4556-A37C-535AC0C9680D}" type="pres">
      <dgm:prSet presAssocID="{87F1A925-CBEB-4B5F-A171-F4EA7981053C}" presName="childShape" presStyleCnt="0"/>
      <dgm:spPr/>
      <dgm:t>
        <a:bodyPr/>
        <a:lstStyle/>
        <a:p>
          <a:endParaRPr lang="ru-RU"/>
        </a:p>
      </dgm:t>
    </dgm:pt>
    <dgm:pt modelId="{3F7D82CC-1D0B-416F-9149-2AADAB865208}" type="pres">
      <dgm:prSet presAssocID="{BC46FD2E-533B-42DD-BF33-9DA8E9FADB53}" presName="Name13" presStyleLbl="parChTrans1D2" presStyleIdx="20" presStyleCnt="25"/>
      <dgm:spPr/>
      <dgm:t>
        <a:bodyPr/>
        <a:lstStyle/>
        <a:p>
          <a:endParaRPr lang="ru-RU"/>
        </a:p>
      </dgm:t>
    </dgm:pt>
    <dgm:pt modelId="{6AFA97CA-FC83-4428-8291-E947DA07E96D}" type="pres">
      <dgm:prSet presAssocID="{CF296DE3-574A-4C32-8AF0-FE36FE173A65}" presName="childText" presStyleLbl="bgAcc1" presStyleIdx="20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9D86E-4220-43BD-A96F-343DF2157EFA}" type="pres">
      <dgm:prSet presAssocID="{C63FC7B0-BEB2-4719-8175-D7DC9DF34D51}" presName="Name13" presStyleLbl="parChTrans1D2" presStyleIdx="21" presStyleCnt="25"/>
      <dgm:spPr/>
      <dgm:t>
        <a:bodyPr/>
        <a:lstStyle/>
        <a:p>
          <a:endParaRPr lang="ru-RU"/>
        </a:p>
      </dgm:t>
    </dgm:pt>
    <dgm:pt modelId="{06FD89B4-BB2A-4060-AC70-29226BFFC9DC}" type="pres">
      <dgm:prSet presAssocID="{92D3F14C-30BB-4088-894B-E1EA1CD947C0}" presName="childText" presStyleLbl="bgAcc1" presStyleIdx="21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E5EA94-CD98-467A-8C99-395E5952D0C2}" type="pres">
      <dgm:prSet presAssocID="{52EB1112-04C3-4B78-99F2-FA2D38778345}" presName="Name13" presStyleLbl="parChTrans1D2" presStyleIdx="22" presStyleCnt="25"/>
      <dgm:spPr/>
      <dgm:t>
        <a:bodyPr/>
        <a:lstStyle/>
        <a:p>
          <a:endParaRPr lang="ru-RU"/>
        </a:p>
      </dgm:t>
    </dgm:pt>
    <dgm:pt modelId="{90B69056-7D06-432F-A103-A12B039B6AF8}" type="pres">
      <dgm:prSet presAssocID="{6149673A-4F98-413F-A05E-1AA9D96C0D59}" presName="childText" presStyleLbl="bgAcc1" presStyleIdx="22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59705-E6A2-46A9-A161-BE52EE74050F}" type="pres">
      <dgm:prSet presAssocID="{DBEBA612-EFB4-41C6-BB57-2189236CB68C}" presName="Name13" presStyleLbl="parChTrans1D2" presStyleIdx="23" presStyleCnt="25"/>
      <dgm:spPr/>
      <dgm:t>
        <a:bodyPr/>
        <a:lstStyle/>
        <a:p>
          <a:endParaRPr lang="ru-RU"/>
        </a:p>
      </dgm:t>
    </dgm:pt>
    <dgm:pt modelId="{3A011CC0-470B-4E51-9C07-65226DA75841}" type="pres">
      <dgm:prSet presAssocID="{11199A3C-4583-4FFE-A89E-403869C132C2}" presName="childText" presStyleLbl="bgAcc1" presStyleIdx="23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2D5BD-08B1-426B-ABB7-9D85C78600A0}" type="pres">
      <dgm:prSet presAssocID="{9A019245-493E-4E69-9466-85F0C9212B6C}" presName="Name13" presStyleLbl="parChTrans1D2" presStyleIdx="24" presStyleCnt="25"/>
      <dgm:spPr/>
      <dgm:t>
        <a:bodyPr/>
        <a:lstStyle/>
        <a:p>
          <a:endParaRPr lang="ru-RU"/>
        </a:p>
      </dgm:t>
    </dgm:pt>
    <dgm:pt modelId="{F7A3A7B1-E868-4412-AE43-CB6C84F2F2F1}" type="pres">
      <dgm:prSet presAssocID="{B6954C61-565A-4D4E-AB45-B7959B487F2D}" presName="childText" presStyleLbl="bgAcc1" presStyleIdx="24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DEDBB1-0BE4-4402-B032-400A6C9588BC}" srcId="{4005C669-1D1A-49A2-B45F-F31336C5F810}" destId="{422E74CB-5291-47D1-B4DA-BF450F84B838}" srcOrd="3" destOrd="0" parTransId="{0955F4BF-C245-48A6-ABD9-17721FDFE798}" sibTransId="{91EA66F6-FB0B-46A3-80BE-17844FEC7D5A}"/>
    <dgm:cxn modelId="{15B10146-4A0F-4468-8687-66E64B034F9F}" type="presOf" srcId="{C63FC7B0-BEB2-4719-8175-D7DC9DF34D51}" destId="{2049D86E-4220-43BD-A96F-343DF2157EFA}" srcOrd="0" destOrd="0" presId="urn:microsoft.com/office/officeart/2005/8/layout/hierarchy3"/>
    <dgm:cxn modelId="{F12E236B-5EDA-4FA4-8A61-2DBE6904243C}" type="presOf" srcId="{EB7B1F87-AFEF-42E1-BE91-FF0375AA62F2}" destId="{E910793E-C5DB-4638-A4F2-80070E68CA62}" srcOrd="0" destOrd="0" presId="urn:microsoft.com/office/officeart/2005/8/layout/hierarchy3"/>
    <dgm:cxn modelId="{E28DD116-F2F6-4DD6-984E-81022E33FC32}" srcId="{4005C669-1D1A-49A2-B45F-F31336C5F810}" destId="{641FD7DB-C701-4287-B652-8FB77715808C}" srcOrd="1" destOrd="0" parTransId="{3E59BE23-324F-4FD0-9858-FFE5490726A8}" sibTransId="{BE5E1770-A25C-4614-8A9C-6EFEE64045D9}"/>
    <dgm:cxn modelId="{12AFF566-E20A-4BF8-878B-B8F4C7365FE3}" type="presOf" srcId="{4005C669-1D1A-49A2-B45F-F31336C5F810}" destId="{9F9D7765-5DAF-4C1F-A8FF-736810D0372F}" srcOrd="1" destOrd="0" presId="urn:microsoft.com/office/officeart/2005/8/layout/hierarchy3"/>
    <dgm:cxn modelId="{C0A875EC-680A-496B-846B-1712611412D5}" type="presOf" srcId="{0668F3EE-44D6-43A8-8D8A-162E3CB70710}" destId="{F051C2A2-A52B-492E-8710-5B001EB948A5}" srcOrd="0" destOrd="0" presId="urn:microsoft.com/office/officeart/2005/8/layout/hierarchy3"/>
    <dgm:cxn modelId="{C56AC8B2-59DC-4713-A8BC-F5917BE18C68}" srcId="{4005C669-1D1A-49A2-B45F-F31336C5F810}" destId="{8C9DA1D1-1858-4A4B-9164-A0E95D5CE621}" srcOrd="0" destOrd="0" parTransId="{880063A2-3636-4B49-89F0-2DACCA2B8484}" sibTransId="{DA1737B2-CFE0-47EC-90E8-0F46828ABFF1}"/>
    <dgm:cxn modelId="{74C4072E-FD23-4324-9CE1-2548634296C3}" type="presOf" srcId="{4559FCC9-27FA-4ABF-B5B6-2E294273C429}" destId="{6B262A72-B2A9-42CA-BBB5-7B8CA3E8BF0B}" srcOrd="0" destOrd="0" presId="urn:microsoft.com/office/officeart/2005/8/layout/hierarchy3"/>
    <dgm:cxn modelId="{826522E1-4201-4B19-97F7-479760497225}" type="presOf" srcId="{DBEBA612-EFB4-41C6-BB57-2189236CB68C}" destId="{5A959705-E6A2-46A9-A161-BE52EE74050F}" srcOrd="0" destOrd="0" presId="urn:microsoft.com/office/officeart/2005/8/layout/hierarchy3"/>
    <dgm:cxn modelId="{9979860B-DFD9-41AD-9D73-66038726BDDC}" type="presOf" srcId="{22FDE70C-7B2F-48AC-B7A2-022CFDD2E175}" destId="{C7216FA7-4C58-4042-9037-3FC3DFEADD40}" srcOrd="0" destOrd="0" presId="urn:microsoft.com/office/officeart/2005/8/layout/hierarchy3"/>
    <dgm:cxn modelId="{5A09075F-2453-457B-B78C-6B7B38B49FF0}" type="presOf" srcId="{B92F1AFA-A387-4C06-AEE3-CE4ADBC0C40E}" destId="{61A0A87A-71A0-4AA8-953F-0CD5D1B1B1BB}" srcOrd="0" destOrd="0" presId="urn:microsoft.com/office/officeart/2005/8/layout/hierarchy3"/>
    <dgm:cxn modelId="{ABBD9A45-ED32-42D6-995E-9FBB4D4C1632}" type="presOf" srcId="{8C9DA1D1-1858-4A4B-9164-A0E95D5CE621}" destId="{C2855878-A18C-4058-8472-7248012BE37F}" srcOrd="0" destOrd="0" presId="urn:microsoft.com/office/officeart/2005/8/layout/hierarchy3"/>
    <dgm:cxn modelId="{3CB307BA-58E0-4D28-8A47-7516DAE9FCEA}" srcId="{EB7B1F87-AFEF-42E1-BE91-FF0375AA62F2}" destId="{FC105A92-8118-4188-8AEA-AEBDC776C811}" srcOrd="0" destOrd="0" parTransId="{7504F0D7-A84B-4289-AEA3-71DF10DB46E0}" sibTransId="{E0934E72-476F-4FFF-A1BB-E4F402F015F3}"/>
    <dgm:cxn modelId="{DEF2A973-07FC-4116-A79B-76B8FBCE9C5A}" srcId="{45E0B071-C44E-425C-B87B-3CC84ED7A266}" destId="{A85DFD4C-BBF9-4AD2-B9AC-76897A15583C}" srcOrd="0" destOrd="0" parTransId="{0AD9606B-3118-4E26-BCC7-7841F41376D1}" sibTransId="{A23C4FEA-D4CD-4E90-9BD2-B3F9807197A6}"/>
    <dgm:cxn modelId="{09B8197A-1A15-4785-85E3-87D14A10FCCC}" srcId="{87F1A925-CBEB-4B5F-A171-F4EA7981053C}" destId="{92D3F14C-30BB-4088-894B-E1EA1CD947C0}" srcOrd="1" destOrd="0" parTransId="{C63FC7B0-BEB2-4719-8175-D7DC9DF34D51}" sibTransId="{BFB64911-19AA-4A6C-BAD9-CFF9BF8F63F1}"/>
    <dgm:cxn modelId="{FB334214-4420-4EEC-8307-E8D89CE38A44}" type="presOf" srcId="{180284BF-5AAD-490F-A614-67B36D7D9DAD}" destId="{24C1F951-DFBA-4131-A7C8-E1B6652706C9}" srcOrd="0" destOrd="0" presId="urn:microsoft.com/office/officeart/2005/8/layout/hierarchy3"/>
    <dgm:cxn modelId="{DF82B2E2-6851-4689-A6F6-A01F57319055}" type="presOf" srcId="{71C72008-C68F-4797-B538-B4ED2A47863B}" destId="{A122140F-6C07-4EF6-8CF8-5CE7A2644351}" srcOrd="0" destOrd="0" presId="urn:microsoft.com/office/officeart/2005/8/layout/hierarchy3"/>
    <dgm:cxn modelId="{F0B3A968-5A4B-48C1-9E87-CA60F758F5D0}" type="presOf" srcId="{9CCD87E1-79EC-4C36-8CAA-315F88A96FB4}" destId="{1F79094D-90B4-4C0A-97F6-425D8F5C3CB7}" srcOrd="1" destOrd="0" presId="urn:microsoft.com/office/officeart/2005/8/layout/hierarchy3"/>
    <dgm:cxn modelId="{98FAA768-2DC3-46C9-9269-BFC61B3928B6}" type="presOf" srcId="{87F1A925-CBEB-4B5F-A171-F4EA7981053C}" destId="{42F940BB-46BC-48E2-AD31-102343C9B634}" srcOrd="0" destOrd="0" presId="urn:microsoft.com/office/officeart/2005/8/layout/hierarchy3"/>
    <dgm:cxn modelId="{FDC20AAC-C9DF-44EE-B8D4-36DBF045388D}" type="presOf" srcId="{CF296DE3-574A-4C32-8AF0-FE36FE173A65}" destId="{6AFA97CA-FC83-4428-8291-E947DA07E96D}" srcOrd="0" destOrd="0" presId="urn:microsoft.com/office/officeart/2005/8/layout/hierarchy3"/>
    <dgm:cxn modelId="{E442AD79-C59A-4652-82AE-1DD6D4439689}" type="presOf" srcId="{65AE3E60-952A-47F1-8699-AEC6A9852830}" destId="{C9D3CDBA-6C8B-4CB8-8F18-0A14CEEF6EBA}" srcOrd="0" destOrd="0" presId="urn:microsoft.com/office/officeart/2005/8/layout/hierarchy3"/>
    <dgm:cxn modelId="{CB9FE32F-2C14-420A-975B-71E5E8E96146}" type="presOf" srcId="{DFF8E69A-4CFC-41FD-B093-9C64B6C42255}" destId="{65F084D9-D922-4CB8-9D88-0602A9876423}" srcOrd="0" destOrd="0" presId="urn:microsoft.com/office/officeart/2005/8/layout/hierarchy3"/>
    <dgm:cxn modelId="{902BFE9E-722C-41E4-90D0-A968F74DDDDE}" type="presOf" srcId="{A85DFD4C-BBF9-4AD2-B9AC-76897A15583C}" destId="{95320DA7-79F6-424B-BB82-E052AF969CDF}" srcOrd="0" destOrd="0" presId="urn:microsoft.com/office/officeart/2005/8/layout/hierarchy3"/>
    <dgm:cxn modelId="{C3B9FE6E-71D3-4DFF-91C2-BB7E70C12E55}" type="presOf" srcId="{9CCD87E1-79EC-4C36-8CAA-315F88A96FB4}" destId="{BD7DA21A-8B02-4DE1-8237-F278F743281F}" srcOrd="0" destOrd="0" presId="urn:microsoft.com/office/officeart/2005/8/layout/hierarchy3"/>
    <dgm:cxn modelId="{DCE0D2A6-83E5-4FA3-BA43-1AC3BB5C720A}" type="presOf" srcId="{894360F2-6A5E-470B-A00D-CF0B3841DA26}" destId="{B2E4534B-AF03-49F7-A139-626C60E6314C}" srcOrd="0" destOrd="0" presId="urn:microsoft.com/office/officeart/2005/8/layout/hierarchy3"/>
    <dgm:cxn modelId="{C2280BA0-35E6-4846-AD44-CE52B2FFFE0A}" type="presOf" srcId="{1576DFB5-4BD3-46F6-915B-6F8CC5B21B46}" destId="{615B9A73-CC34-4413-9025-AD9BCB8B04F3}" srcOrd="0" destOrd="0" presId="urn:microsoft.com/office/officeart/2005/8/layout/hierarchy3"/>
    <dgm:cxn modelId="{9BCD1104-EC27-4A17-BAA7-976CEE4520CD}" srcId="{F2E48CEB-9BD8-4762-A57F-9C7760AB1095}" destId="{87F1A925-CBEB-4B5F-A171-F4EA7981053C}" srcOrd="4" destOrd="0" parTransId="{0C1D9353-8722-4863-AE24-32808B583F45}" sibTransId="{56021C06-AAFD-4525-8D61-E7D8F1D9D00E}"/>
    <dgm:cxn modelId="{33D57186-9579-4C2E-BE24-5F01BD5E9F64}" type="presOf" srcId="{880063A2-3636-4B49-89F0-2DACCA2B8484}" destId="{E587977E-471F-4D01-85B0-929A98DE1CB4}" srcOrd="0" destOrd="0" presId="urn:microsoft.com/office/officeart/2005/8/layout/hierarchy3"/>
    <dgm:cxn modelId="{1B66ED02-E1D3-4488-A9A7-82DC174506EA}" type="presOf" srcId="{641FD7DB-C701-4287-B652-8FB77715808C}" destId="{5260B68A-A628-4FA0-832B-DB647575A797}" srcOrd="0" destOrd="0" presId="urn:microsoft.com/office/officeart/2005/8/layout/hierarchy3"/>
    <dgm:cxn modelId="{BA9C74D9-AB73-4652-9073-81AD80AA8A38}" srcId="{87F1A925-CBEB-4B5F-A171-F4EA7981053C}" destId="{11199A3C-4583-4FFE-A89E-403869C132C2}" srcOrd="3" destOrd="0" parTransId="{DBEBA612-EFB4-41C6-BB57-2189236CB68C}" sibTransId="{525617DD-CC20-4CA9-A1D3-222F55F55069}"/>
    <dgm:cxn modelId="{1129F998-F17C-4EC4-AFE2-E97FBACA95A1}" srcId="{9CCD87E1-79EC-4C36-8CAA-315F88A96FB4}" destId="{7C93746D-0D12-4485-ABD4-27F2DE6E0C3B}" srcOrd="3" destOrd="0" parTransId="{FA386107-6D99-4B56-81E0-F62AE1905BA8}" sibTransId="{1F129951-3858-451B-97E0-48ACB4773347}"/>
    <dgm:cxn modelId="{F5C9F289-0E84-4CBC-A578-F4B772324DB6}" type="presOf" srcId="{90A2B001-68E9-4093-9015-73B18EC73B17}" destId="{EDF8DC4B-2CCD-42EE-B826-44FAA62DACFF}" srcOrd="0" destOrd="0" presId="urn:microsoft.com/office/officeart/2005/8/layout/hierarchy3"/>
    <dgm:cxn modelId="{53DC3118-7F23-4D76-B046-4F52ADD04833}" srcId="{9CCD87E1-79EC-4C36-8CAA-315F88A96FB4}" destId="{115C91F3-F02B-447A-AEB9-4C47E7F76329}" srcOrd="0" destOrd="0" parTransId="{136983FA-B3F5-469B-8D03-D678177F3A60}" sibTransId="{BCF2F1EF-3026-4428-B2EE-933BB484BDAA}"/>
    <dgm:cxn modelId="{D5BC772D-1964-449F-AA48-D74CC90599C4}" srcId="{45E0B071-C44E-425C-B87B-3CC84ED7A266}" destId="{A8505634-AB9A-4D57-B03F-965F2E688AE3}" srcOrd="2" destOrd="0" parTransId="{71C72008-C68F-4797-B538-B4ED2A47863B}" sibTransId="{6B791585-6F0D-4FA9-B371-BA7215C41D5A}"/>
    <dgm:cxn modelId="{AC9C1C2C-9E02-4A5F-B1C2-A88B2FE8351C}" type="presOf" srcId="{FC105A92-8118-4188-8AEA-AEBDC776C811}" destId="{B5D43079-9BD3-4932-8C07-8DC3E3E7B1BF}" srcOrd="0" destOrd="0" presId="urn:microsoft.com/office/officeart/2005/8/layout/hierarchy3"/>
    <dgm:cxn modelId="{4EF28506-2184-4679-A28B-243AF4232DD4}" srcId="{F2E48CEB-9BD8-4762-A57F-9C7760AB1095}" destId="{EB7B1F87-AFEF-42E1-BE91-FF0375AA62F2}" srcOrd="3" destOrd="0" parTransId="{47C21704-268C-4A0E-B5AC-97984FA411D0}" sibTransId="{BB1E4B3B-18D7-4AB3-A944-2541065533C2}"/>
    <dgm:cxn modelId="{4EDBBA72-1A5F-4EA3-809C-F038E7F83776}" type="presOf" srcId="{0955F4BF-C245-48A6-ABD9-17721FDFE798}" destId="{DA1E1D2A-A804-44F3-B9DF-F315A82D8F65}" srcOrd="0" destOrd="0" presId="urn:microsoft.com/office/officeart/2005/8/layout/hierarchy3"/>
    <dgm:cxn modelId="{54167AF6-88B9-4A78-A397-3B84CCD0E3E5}" type="presOf" srcId="{7C93746D-0D12-4485-ABD4-27F2DE6E0C3B}" destId="{90DDD14A-8A80-40AF-ADB9-AD597A6A2A3D}" srcOrd="0" destOrd="0" presId="urn:microsoft.com/office/officeart/2005/8/layout/hierarchy3"/>
    <dgm:cxn modelId="{FE7250FD-9E87-47DB-9AB3-CB41063D7651}" type="presOf" srcId="{B6954C61-565A-4D4E-AB45-B7959B487F2D}" destId="{F7A3A7B1-E868-4412-AE43-CB6C84F2F2F1}" srcOrd="0" destOrd="0" presId="urn:microsoft.com/office/officeart/2005/8/layout/hierarchy3"/>
    <dgm:cxn modelId="{FF057AED-B9DC-421F-AE5E-1254876F0E1E}" type="presOf" srcId="{7504F0D7-A84B-4289-AEA3-71DF10DB46E0}" destId="{03D031D4-74F2-44AB-A89A-F37F6489074F}" srcOrd="0" destOrd="0" presId="urn:microsoft.com/office/officeart/2005/8/layout/hierarchy3"/>
    <dgm:cxn modelId="{01C0F1DB-C429-4D45-9BCD-579429118316}" type="presOf" srcId="{BC46FD2E-533B-42DD-BF33-9DA8E9FADB53}" destId="{3F7D82CC-1D0B-416F-9149-2AADAB865208}" srcOrd="0" destOrd="0" presId="urn:microsoft.com/office/officeart/2005/8/layout/hierarchy3"/>
    <dgm:cxn modelId="{FFD669D3-5B93-4AC0-A0C6-203067A84733}" type="presOf" srcId="{A8505634-AB9A-4D57-B03F-965F2E688AE3}" destId="{36A88C23-6901-460E-A3FB-64BA2FB9E88D}" srcOrd="0" destOrd="0" presId="urn:microsoft.com/office/officeart/2005/8/layout/hierarchy3"/>
    <dgm:cxn modelId="{70039ACA-6442-4881-B920-7323C95251E9}" srcId="{F2E48CEB-9BD8-4762-A57F-9C7760AB1095}" destId="{4005C669-1D1A-49A2-B45F-F31336C5F810}" srcOrd="2" destOrd="0" parTransId="{847FD8B0-3381-4E9E-B521-99434B801146}" sibTransId="{3F9993A6-5BE7-4275-BCC2-86428C881A34}"/>
    <dgm:cxn modelId="{6B37218E-059B-482E-AED1-F2CA271FD246}" srcId="{45E0B071-C44E-425C-B87B-3CC84ED7A266}" destId="{B829E5CE-F3E6-4723-B4D6-CA9359B35E21}" srcOrd="1" destOrd="0" parTransId="{DFF8E69A-4CFC-41FD-B093-9C64B6C42255}" sibTransId="{5B94D47A-11A2-48E0-B883-1602101EAA59}"/>
    <dgm:cxn modelId="{5BEC6EB7-7851-47BB-A5B8-938F0E9F6147}" type="presOf" srcId="{136983FA-B3F5-469B-8D03-D678177F3A60}" destId="{7AC0E5F1-D303-4D23-809C-61A77A802063}" srcOrd="0" destOrd="0" presId="urn:microsoft.com/office/officeart/2005/8/layout/hierarchy3"/>
    <dgm:cxn modelId="{79C7BA9B-57C7-49EC-9CA4-56CBDEC7115E}" type="presOf" srcId="{11199A3C-4583-4FFE-A89E-403869C132C2}" destId="{3A011CC0-470B-4E51-9C07-65226DA75841}" srcOrd="0" destOrd="0" presId="urn:microsoft.com/office/officeart/2005/8/layout/hierarchy3"/>
    <dgm:cxn modelId="{84AC1009-B96B-4F8A-A13B-A0429491156D}" type="presOf" srcId="{F81B6BC1-C23D-4AD2-AA82-49D620D149F4}" destId="{B0FAD586-5E46-4081-BC8D-A0E1064B7297}" srcOrd="0" destOrd="0" presId="urn:microsoft.com/office/officeart/2005/8/layout/hierarchy3"/>
    <dgm:cxn modelId="{F72B5A74-547C-4267-9748-E96D7CAC24C1}" type="presOf" srcId="{F2E48CEB-9BD8-4762-A57F-9C7760AB1095}" destId="{C68B0D24-6F87-482B-A82D-83EBCEF40F75}" srcOrd="0" destOrd="0" presId="urn:microsoft.com/office/officeart/2005/8/layout/hierarchy3"/>
    <dgm:cxn modelId="{2107D22D-546E-41A1-AD78-3DE589BC910E}" type="presOf" srcId="{FA59FF0A-EE76-47AB-B3E6-D7E108AC7ABA}" destId="{ED5D8D12-D769-4BF4-9019-C6F973B3983B}" srcOrd="0" destOrd="0" presId="urn:microsoft.com/office/officeart/2005/8/layout/hierarchy3"/>
    <dgm:cxn modelId="{7EA5CB70-D6D1-4D1A-8679-AC8FA0617C9E}" type="presOf" srcId="{B2068A61-FA1A-4010-8496-EDDA14171042}" destId="{F44D6A6B-CC68-40C7-A90D-69F84BED36A1}" srcOrd="0" destOrd="0" presId="urn:microsoft.com/office/officeart/2005/8/layout/hierarchy3"/>
    <dgm:cxn modelId="{47C9996E-C763-417F-931F-EA8D5ADB79F7}" srcId="{87F1A925-CBEB-4B5F-A171-F4EA7981053C}" destId="{B6954C61-565A-4D4E-AB45-B7959B487F2D}" srcOrd="4" destOrd="0" parTransId="{9A019245-493E-4E69-9466-85F0C9212B6C}" sibTransId="{E15BF678-A594-4174-A4CB-1BB77F89CB85}"/>
    <dgm:cxn modelId="{C182F87F-793B-430F-9DDE-9ADEB8CA063F}" type="presOf" srcId="{FA386107-6D99-4B56-81E0-F62AE1905BA8}" destId="{78C99F5E-7069-45C7-B81C-DA56C7C9E450}" srcOrd="0" destOrd="0" presId="urn:microsoft.com/office/officeart/2005/8/layout/hierarchy3"/>
    <dgm:cxn modelId="{A2352ABD-AA85-4B82-8C9F-BEED741E587C}" type="presOf" srcId="{EB7B1F87-AFEF-42E1-BE91-FF0375AA62F2}" destId="{CE8F08E6-D5DE-4B5A-9C11-30AA4757C419}" srcOrd="1" destOrd="0" presId="urn:microsoft.com/office/officeart/2005/8/layout/hierarchy3"/>
    <dgm:cxn modelId="{D0719422-D26A-471F-85A7-65D28ECFA4BB}" srcId="{F2E48CEB-9BD8-4762-A57F-9C7760AB1095}" destId="{9CCD87E1-79EC-4C36-8CAA-315F88A96FB4}" srcOrd="1" destOrd="0" parTransId="{1AD642A0-E114-4E2A-A3AD-0A027B60F46E}" sibTransId="{E5EEF3C8-2B3A-4548-B47F-A4201852D0B1}"/>
    <dgm:cxn modelId="{22CBF4D9-C1F7-440D-AFD3-68FBABA57618}" type="presOf" srcId="{3E59BE23-324F-4FD0-9858-FFE5490726A8}" destId="{A03C0998-145C-4B5C-823D-9BE66E7042A9}" srcOrd="0" destOrd="0" presId="urn:microsoft.com/office/officeart/2005/8/layout/hierarchy3"/>
    <dgm:cxn modelId="{CC091640-A265-4A7F-9540-B42A2DA4493D}" type="presOf" srcId="{92D3F14C-30BB-4088-894B-E1EA1CD947C0}" destId="{06FD89B4-BB2A-4060-AC70-29226BFFC9DC}" srcOrd="0" destOrd="0" presId="urn:microsoft.com/office/officeart/2005/8/layout/hierarchy3"/>
    <dgm:cxn modelId="{075D76CB-5304-4AC5-856C-EBF8784B8B17}" type="presOf" srcId="{FA7D05C8-0C4D-4EBE-A410-AA299D14C4D4}" destId="{C837D67B-45DC-49A9-9857-4F00F7D5E383}" srcOrd="0" destOrd="0" presId="urn:microsoft.com/office/officeart/2005/8/layout/hierarchy3"/>
    <dgm:cxn modelId="{AD329DB8-E361-4348-AD59-286D6BE82FDF}" type="presOf" srcId="{0ABD2110-0CAE-40AE-B6C4-CB23538A995A}" destId="{095ABB1F-3DF3-49B2-AFDB-0B3CBA3D357E}" srcOrd="0" destOrd="0" presId="urn:microsoft.com/office/officeart/2005/8/layout/hierarchy3"/>
    <dgm:cxn modelId="{B14F413B-15C0-4E1A-A3CD-ECB7B41AFF94}" type="presOf" srcId="{5D2D7E8A-894A-4079-9DF5-7F4637BFC22C}" destId="{E83DD010-44A7-4736-B29D-6E2B87DA421F}" srcOrd="0" destOrd="0" presId="urn:microsoft.com/office/officeart/2005/8/layout/hierarchy3"/>
    <dgm:cxn modelId="{0B2105F5-5B32-4DB1-BE45-B7EAE2CC4BD8}" srcId="{EB7B1F87-AFEF-42E1-BE91-FF0375AA62F2}" destId="{22FDE70C-7B2F-48AC-B7A2-022CFDD2E175}" srcOrd="1" destOrd="0" parTransId="{B7CA1E8B-A857-4524-95F9-275B433E78BE}" sibTransId="{ECE71ED8-797D-4FC0-B5C5-B9552A4F3CE1}"/>
    <dgm:cxn modelId="{AEE7493F-1E17-45EB-A64D-B475C41632F5}" srcId="{4005C669-1D1A-49A2-B45F-F31336C5F810}" destId="{0ABD2110-0CAE-40AE-B6C4-CB23538A995A}" srcOrd="4" destOrd="0" parTransId="{B2DAD127-1B1C-4A2B-9D65-E7552A662364}" sibTransId="{F5B2266B-FC46-47D1-AD4E-6B2966F464FA}"/>
    <dgm:cxn modelId="{78B93EAF-7AAE-49F3-9584-09885AAC9DEA}" srcId="{EB7B1F87-AFEF-42E1-BE91-FF0375AA62F2}" destId="{5D2D7E8A-894A-4079-9DF5-7F4637BFC22C}" srcOrd="4" destOrd="0" parTransId="{0668F3EE-44D6-43A8-8D8A-162E3CB70710}" sibTransId="{0FE82411-6E25-49E2-8DBF-FECF13692FDF}"/>
    <dgm:cxn modelId="{E75B3FA9-41C9-4B42-B214-B546B52039CE}" type="presOf" srcId="{4005C669-1D1A-49A2-B45F-F31336C5F810}" destId="{9D8FD467-FF76-41A1-96EC-72DEDC6C34FC}" srcOrd="0" destOrd="0" presId="urn:microsoft.com/office/officeart/2005/8/layout/hierarchy3"/>
    <dgm:cxn modelId="{64B68BF6-6456-462C-B188-03C0045733ED}" type="presOf" srcId="{91F1232E-C288-492E-8324-44949989EDCA}" destId="{390022AB-2A48-45DF-B968-FB93E857C640}" srcOrd="0" destOrd="0" presId="urn:microsoft.com/office/officeart/2005/8/layout/hierarchy3"/>
    <dgm:cxn modelId="{ABA4BBF4-D4C2-46A9-9C2F-037FE5C0DD0A}" type="presOf" srcId="{115C91F3-F02B-447A-AEB9-4C47E7F76329}" destId="{FB091C17-E545-4781-AB57-AB5287EC2B34}" srcOrd="0" destOrd="0" presId="urn:microsoft.com/office/officeart/2005/8/layout/hierarchy3"/>
    <dgm:cxn modelId="{D706A6F0-DD02-4E97-862E-02F29C70D6CE}" srcId="{45E0B071-C44E-425C-B87B-3CC84ED7A266}" destId="{FA7D05C8-0C4D-4EBE-A410-AA299D14C4D4}" srcOrd="4" destOrd="0" parTransId="{90A2B001-68E9-4093-9015-73B18EC73B17}" sibTransId="{C89D95D2-ED59-44C9-8636-456C29F91D8F}"/>
    <dgm:cxn modelId="{05303146-CF07-4092-AE00-59BD24170722}" type="presOf" srcId="{B2DAD127-1B1C-4A2B-9D65-E7552A662364}" destId="{3A021A6B-FD6E-45EB-8047-7B87FF80FD61}" srcOrd="0" destOrd="0" presId="urn:microsoft.com/office/officeart/2005/8/layout/hierarchy3"/>
    <dgm:cxn modelId="{DBF500CA-1CCF-4F79-9A52-BF7456D2B44D}" srcId="{4005C669-1D1A-49A2-B45F-F31336C5F810}" destId="{65AE3E60-952A-47F1-8699-AEC6A9852830}" srcOrd="2" destOrd="0" parTransId="{180284BF-5AAD-490F-A614-67B36D7D9DAD}" sibTransId="{3E8E8B57-0B3C-442B-B717-FA8E64E42931}"/>
    <dgm:cxn modelId="{0CEFE16C-FB42-4DB5-8537-E1A3239D5C7B}" srcId="{9CCD87E1-79EC-4C36-8CAA-315F88A96FB4}" destId="{91F1232E-C288-492E-8324-44949989EDCA}" srcOrd="4" destOrd="0" parTransId="{627BA6DF-27D0-47A8-AABA-E923F7828B8A}" sibTransId="{1125CDA6-2AB4-4494-84C9-07931388D79A}"/>
    <dgm:cxn modelId="{D6382A60-6BD9-4B14-87E7-356BBB33ED29}" srcId="{EB7B1F87-AFEF-42E1-BE91-FF0375AA62F2}" destId="{B2068A61-FA1A-4010-8496-EDDA14171042}" srcOrd="3" destOrd="0" parTransId="{FA59FF0A-EE76-47AB-B3E6-D7E108AC7ABA}" sibTransId="{9D20ACAC-A31C-4687-8A4B-62D7BC7C400B}"/>
    <dgm:cxn modelId="{B41BA6C9-9DA8-4B08-A22A-7B9E1BEA1506}" type="presOf" srcId="{52EB1112-04C3-4B78-99F2-FA2D38778345}" destId="{2CE5EA94-CD98-467A-8C99-395E5952D0C2}" srcOrd="0" destOrd="0" presId="urn:microsoft.com/office/officeart/2005/8/layout/hierarchy3"/>
    <dgm:cxn modelId="{626D5417-C0D9-489A-A00C-052FEDB13112}" srcId="{EB7B1F87-AFEF-42E1-BE91-FF0375AA62F2}" destId="{F81B6BC1-C23D-4AD2-AA82-49D620D149F4}" srcOrd="2" destOrd="0" parTransId="{E3F3862D-33E8-4BC0-8359-933ECBBE0916}" sibTransId="{79461BC2-3CAC-45A6-A2CD-B4E91063C56A}"/>
    <dgm:cxn modelId="{863A345D-9E7E-4F72-9BDB-F1F4356DA35E}" type="presOf" srcId="{422E74CB-5291-47D1-B4DA-BF450F84B838}" destId="{F99D6BC9-681B-4170-93F2-804D69B25648}" srcOrd="0" destOrd="0" presId="urn:microsoft.com/office/officeart/2005/8/layout/hierarchy3"/>
    <dgm:cxn modelId="{82CCF732-5508-4181-8FF1-2D73FDF8F8B4}" srcId="{87F1A925-CBEB-4B5F-A171-F4EA7981053C}" destId="{6149673A-4F98-413F-A05E-1AA9D96C0D59}" srcOrd="2" destOrd="0" parTransId="{52EB1112-04C3-4B78-99F2-FA2D38778345}" sibTransId="{25B63FC7-79A6-4D38-B582-7E553861C834}"/>
    <dgm:cxn modelId="{695A929A-C13A-49BC-966A-0D7657C831EE}" type="presOf" srcId="{E3F3862D-33E8-4BC0-8359-933ECBBE0916}" destId="{0D942F4D-2E30-4E27-8F2C-32AB8C699B48}" srcOrd="0" destOrd="0" presId="urn:microsoft.com/office/officeart/2005/8/layout/hierarchy3"/>
    <dgm:cxn modelId="{A14F963E-E613-438D-BAB1-9B681CB00C9C}" type="presOf" srcId="{627BA6DF-27D0-47A8-AABA-E923F7828B8A}" destId="{37C8BB01-8E03-406E-9F6E-7AA4A16317AF}" srcOrd="0" destOrd="0" presId="urn:microsoft.com/office/officeart/2005/8/layout/hierarchy3"/>
    <dgm:cxn modelId="{44D8AA6D-4903-4978-BB86-DAB54E3D4C7F}" srcId="{87F1A925-CBEB-4B5F-A171-F4EA7981053C}" destId="{CF296DE3-574A-4C32-8AF0-FE36FE173A65}" srcOrd="0" destOrd="0" parTransId="{BC46FD2E-533B-42DD-BF33-9DA8E9FADB53}" sibTransId="{094C3ECD-9838-4CA9-B6FB-C9929671A3DC}"/>
    <dgm:cxn modelId="{B422B125-E0F1-4B2E-A724-DEF53E680E2A}" type="presOf" srcId="{CE9A428D-9ED3-4DE1-8E8E-3E7641727C0A}" destId="{103713C7-BEFC-49D4-ACD5-5BE8D2F7239A}" srcOrd="0" destOrd="0" presId="urn:microsoft.com/office/officeart/2005/8/layout/hierarchy3"/>
    <dgm:cxn modelId="{B4CFF542-D0D3-4E28-8A85-8B934AD308A6}" srcId="{F2E48CEB-9BD8-4762-A57F-9C7760AB1095}" destId="{45E0B071-C44E-425C-B87B-3CC84ED7A266}" srcOrd="0" destOrd="0" parTransId="{94D85D00-D3F4-4BA3-BA80-7446BADB60EC}" sibTransId="{893BBCCE-1B90-40C9-9135-DF28DAB7A939}"/>
    <dgm:cxn modelId="{5E584667-9B15-41B6-8471-B731E1202412}" srcId="{45E0B071-C44E-425C-B87B-3CC84ED7A266}" destId="{CE9A428D-9ED3-4DE1-8E8E-3E7641727C0A}" srcOrd="3" destOrd="0" parTransId="{B92F1AFA-A387-4C06-AEE3-CE4ADBC0C40E}" sibTransId="{D8B3921A-BE94-445F-B4F9-A070B7E1A7A0}"/>
    <dgm:cxn modelId="{0569E032-A095-415A-B3CE-28BBEAB09899}" type="presOf" srcId="{0AD9606B-3118-4E26-BCC7-7841F41376D1}" destId="{04A40041-15BA-47EA-B4A5-449A3E5D7781}" srcOrd="0" destOrd="0" presId="urn:microsoft.com/office/officeart/2005/8/layout/hierarchy3"/>
    <dgm:cxn modelId="{21C59BC9-7E97-41C1-8092-FF652613A2E3}" type="presOf" srcId="{B829E5CE-F3E6-4723-B4D6-CA9359B35E21}" destId="{1A65B8BC-F08C-422C-8A0E-B05D0B15FE11}" srcOrd="0" destOrd="0" presId="urn:microsoft.com/office/officeart/2005/8/layout/hierarchy3"/>
    <dgm:cxn modelId="{511F188A-69C0-4D36-A9E8-891E5AB55FDF}" type="presOf" srcId="{87F1A925-CBEB-4B5F-A171-F4EA7981053C}" destId="{E673BAEE-B006-4BC2-BB8C-C1E44A659F81}" srcOrd="1" destOrd="0" presId="urn:microsoft.com/office/officeart/2005/8/layout/hierarchy3"/>
    <dgm:cxn modelId="{760750C8-DD48-42FD-9D4F-72DEB2259E5C}" srcId="{9CCD87E1-79EC-4C36-8CAA-315F88A96FB4}" destId="{4559FCC9-27FA-4ABF-B5B6-2E294273C429}" srcOrd="1" destOrd="0" parTransId="{894360F2-6A5E-470B-A00D-CF0B3841DA26}" sibTransId="{B1AF9869-B08A-483D-B33F-510F2FB267BB}"/>
    <dgm:cxn modelId="{0B9FAC49-FFAE-4BF4-B999-D5E8004390AE}" type="presOf" srcId="{45E0B071-C44E-425C-B87B-3CC84ED7A266}" destId="{9E7C1755-53CE-4811-ACCE-898627F97789}" srcOrd="0" destOrd="0" presId="urn:microsoft.com/office/officeart/2005/8/layout/hierarchy3"/>
    <dgm:cxn modelId="{6E4616EE-FB6D-4616-B954-1EACB33CA245}" type="presOf" srcId="{45E0B071-C44E-425C-B87B-3CC84ED7A266}" destId="{9A542CA8-2554-437C-B260-A2CBC752B98E}" srcOrd="1" destOrd="0" presId="urn:microsoft.com/office/officeart/2005/8/layout/hierarchy3"/>
    <dgm:cxn modelId="{F37B09C9-FCEC-441B-8C17-457CF19E706A}" type="presOf" srcId="{6149673A-4F98-413F-A05E-1AA9D96C0D59}" destId="{90B69056-7D06-432F-A103-A12B039B6AF8}" srcOrd="0" destOrd="0" presId="urn:microsoft.com/office/officeart/2005/8/layout/hierarchy3"/>
    <dgm:cxn modelId="{E47AF89E-0A66-4307-AA9F-5C9F8C43CCDB}" type="presOf" srcId="{39636843-AE85-48B7-84DC-7F623E690EC1}" destId="{BB09A24E-1749-4B4C-8633-ED775E2CED3F}" srcOrd="0" destOrd="0" presId="urn:microsoft.com/office/officeart/2005/8/layout/hierarchy3"/>
    <dgm:cxn modelId="{9933BF43-7252-47AE-BA42-9761CAD7F70D}" type="presOf" srcId="{9A019245-493E-4E69-9466-85F0C9212B6C}" destId="{8602D5BD-08B1-426B-ABB7-9D85C78600A0}" srcOrd="0" destOrd="0" presId="urn:microsoft.com/office/officeart/2005/8/layout/hierarchy3"/>
    <dgm:cxn modelId="{339F4119-23E2-4A78-91AB-4B732F974950}" srcId="{9CCD87E1-79EC-4C36-8CAA-315F88A96FB4}" destId="{39636843-AE85-48B7-84DC-7F623E690EC1}" srcOrd="2" destOrd="0" parTransId="{1576DFB5-4BD3-46F6-915B-6F8CC5B21B46}" sibTransId="{285FD8C4-BA4B-4647-A97A-CC388016AE42}"/>
    <dgm:cxn modelId="{95C158A7-27AC-4F70-ABEA-F88AD38B08EE}" type="presOf" srcId="{B7CA1E8B-A857-4524-95F9-275B433E78BE}" destId="{6EA62B73-E6BC-4A17-BE50-6A30DD633581}" srcOrd="0" destOrd="0" presId="urn:microsoft.com/office/officeart/2005/8/layout/hierarchy3"/>
    <dgm:cxn modelId="{3AF37EF5-672E-4FDC-A3A2-5B4F1C019E22}" type="presParOf" srcId="{C68B0D24-6F87-482B-A82D-83EBCEF40F75}" destId="{0ECAB884-8012-4098-8C78-ED25CF626E53}" srcOrd="0" destOrd="0" presId="urn:microsoft.com/office/officeart/2005/8/layout/hierarchy3"/>
    <dgm:cxn modelId="{F27A1811-8E38-4381-9EC8-1D4145382527}" type="presParOf" srcId="{0ECAB884-8012-4098-8C78-ED25CF626E53}" destId="{0C47B367-AAA0-4E78-9ACD-49B9936A9A7C}" srcOrd="0" destOrd="0" presId="urn:microsoft.com/office/officeart/2005/8/layout/hierarchy3"/>
    <dgm:cxn modelId="{6B6D81C2-2061-46B6-A2AF-DD666B6D04AA}" type="presParOf" srcId="{0C47B367-AAA0-4E78-9ACD-49B9936A9A7C}" destId="{9E7C1755-53CE-4811-ACCE-898627F97789}" srcOrd="0" destOrd="0" presId="urn:microsoft.com/office/officeart/2005/8/layout/hierarchy3"/>
    <dgm:cxn modelId="{6238A944-2626-4E97-B481-4B146194C3CA}" type="presParOf" srcId="{0C47B367-AAA0-4E78-9ACD-49B9936A9A7C}" destId="{9A542CA8-2554-437C-B260-A2CBC752B98E}" srcOrd="1" destOrd="0" presId="urn:microsoft.com/office/officeart/2005/8/layout/hierarchy3"/>
    <dgm:cxn modelId="{9AE14BAB-C1E7-4E09-916E-E0A32AF28741}" type="presParOf" srcId="{0ECAB884-8012-4098-8C78-ED25CF626E53}" destId="{309C289F-FB4F-4F2E-8684-1E3246B6444E}" srcOrd="1" destOrd="0" presId="urn:microsoft.com/office/officeart/2005/8/layout/hierarchy3"/>
    <dgm:cxn modelId="{1DE45754-0AF4-43A1-9BE0-278EF9A3FC44}" type="presParOf" srcId="{309C289F-FB4F-4F2E-8684-1E3246B6444E}" destId="{04A40041-15BA-47EA-B4A5-449A3E5D7781}" srcOrd="0" destOrd="0" presId="urn:microsoft.com/office/officeart/2005/8/layout/hierarchy3"/>
    <dgm:cxn modelId="{B0998E50-69BD-4C1D-8E95-A46385486644}" type="presParOf" srcId="{309C289F-FB4F-4F2E-8684-1E3246B6444E}" destId="{95320DA7-79F6-424B-BB82-E052AF969CDF}" srcOrd="1" destOrd="0" presId="urn:microsoft.com/office/officeart/2005/8/layout/hierarchy3"/>
    <dgm:cxn modelId="{F487BBA5-FFDC-48A7-B7FA-B71EA3707AF2}" type="presParOf" srcId="{309C289F-FB4F-4F2E-8684-1E3246B6444E}" destId="{65F084D9-D922-4CB8-9D88-0602A9876423}" srcOrd="2" destOrd="0" presId="urn:microsoft.com/office/officeart/2005/8/layout/hierarchy3"/>
    <dgm:cxn modelId="{56032D64-31D4-4610-92FA-B2BA1436C92B}" type="presParOf" srcId="{309C289F-FB4F-4F2E-8684-1E3246B6444E}" destId="{1A65B8BC-F08C-422C-8A0E-B05D0B15FE11}" srcOrd="3" destOrd="0" presId="urn:microsoft.com/office/officeart/2005/8/layout/hierarchy3"/>
    <dgm:cxn modelId="{F26F00B8-402B-4BAB-A70E-377602FF84D1}" type="presParOf" srcId="{309C289F-FB4F-4F2E-8684-1E3246B6444E}" destId="{A122140F-6C07-4EF6-8CF8-5CE7A2644351}" srcOrd="4" destOrd="0" presId="urn:microsoft.com/office/officeart/2005/8/layout/hierarchy3"/>
    <dgm:cxn modelId="{66245DF1-1CE7-4384-9096-0327E9B89B57}" type="presParOf" srcId="{309C289F-FB4F-4F2E-8684-1E3246B6444E}" destId="{36A88C23-6901-460E-A3FB-64BA2FB9E88D}" srcOrd="5" destOrd="0" presId="urn:microsoft.com/office/officeart/2005/8/layout/hierarchy3"/>
    <dgm:cxn modelId="{7050361B-721E-40C2-9CF7-2CF652902912}" type="presParOf" srcId="{309C289F-FB4F-4F2E-8684-1E3246B6444E}" destId="{61A0A87A-71A0-4AA8-953F-0CD5D1B1B1BB}" srcOrd="6" destOrd="0" presId="urn:microsoft.com/office/officeart/2005/8/layout/hierarchy3"/>
    <dgm:cxn modelId="{EDF5131B-5907-4069-A82C-4E31C159DB1C}" type="presParOf" srcId="{309C289F-FB4F-4F2E-8684-1E3246B6444E}" destId="{103713C7-BEFC-49D4-ACD5-5BE8D2F7239A}" srcOrd="7" destOrd="0" presId="urn:microsoft.com/office/officeart/2005/8/layout/hierarchy3"/>
    <dgm:cxn modelId="{B2BF3B8A-01EB-4ABB-935C-E8D2C1E89789}" type="presParOf" srcId="{309C289F-FB4F-4F2E-8684-1E3246B6444E}" destId="{EDF8DC4B-2CCD-42EE-B826-44FAA62DACFF}" srcOrd="8" destOrd="0" presId="urn:microsoft.com/office/officeart/2005/8/layout/hierarchy3"/>
    <dgm:cxn modelId="{AB2980EA-CCA5-440C-A462-3DC160033D03}" type="presParOf" srcId="{309C289F-FB4F-4F2E-8684-1E3246B6444E}" destId="{C837D67B-45DC-49A9-9857-4F00F7D5E383}" srcOrd="9" destOrd="0" presId="urn:microsoft.com/office/officeart/2005/8/layout/hierarchy3"/>
    <dgm:cxn modelId="{ABB008CA-8B61-4498-AA64-3C8222218D48}" type="presParOf" srcId="{C68B0D24-6F87-482B-A82D-83EBCEF40F75}" destId="{E63010CD-BBAB-4E3A-9552-8DC0489142ED}" srcOrd="1" destOrd="0" presId="urn:microsoft.com/office/officeart/2005/8/layout/hierarchy3"/>
    <dgm:cxn modelId="{65E755C2-CA4D-4C7B-9864-E24F8A9E53FE}" type="presParOf" srcId="{E63010CD-BBAB-4E3A-9552-8DC0489142ED}" destId="{48A92E7F-4C2C-49E6-91CC-6A2FC952F668}" srcOrd="0" destOrd="0" presId="urn:microsoft.com/office/officeart/2005/8/layout/hierarchy3"/>
    <dgm:cxn modelId="{C20C4B10-7B9B-4F67-B5EE-0D295091C175}" type="presParOf" srcId="{48A92E7F-4C2C-49E6-91CC-6A2FC952F668}" destId="{BD7DA21A-8B02-4DE1-8237-F278F743281F}" srcOrd="0" destOrd="0" presId="urn:microsoft.com/office/officeart/2005/8/layout/hierarchy3"/>
    <dgm:cxn modelId="{CEA05ABD-820E-45DD-BEF7-ECC7A87C30F6}" type="presParOf" srcId="{48A92E7F-4C2C-49E6-91CC-6A2FC952F668}" destId="{1F79094D-90B4-4C0A-97F6-425D8F5C3CB7}" srcOrd="1" destOrd="0" presId="urn:microsoft.com/office/officeart/2005/8/layout/hierarchy3"/>
    <dgm:cxn modelId="{680CD350-76C1-4557-9465-CCD7062D2522}" type="presParOf" srcId="{E63010CD-BBAB-4E3A-9552-8DC0489142ED}" destId="{E4831746-912A-403A-A377-901F6456B98C}" srcOrd="1" destOrd="0" presId="urn:microsoft.com/office/officeart/2005/8/layout/hierarchy3"/>
    <dgm:cxn modelId="{377E9906-2DAF-4DFF-B893-BEEE7551F1E8}" type="presParOf" srcId="{E4831746-912A-403A-A377-901F6456B98C}" destId="{7AC0E5F1-D303-4D23-809C-61A77A802063}" srcOrd="0" destOrd="0" presId="urn:microsoft.com/office/officeart/2005/8/layout/hierarchy3"/>
    <dgm:cxn modelId="{1A001E38-CF75-4E25-B92E-FF603AB551CF}" type="presParOf" srcId="{E4831746-912A-403A-A377-901F6456B98C}" destId="{FB091C17-E545-4781-AB57-AB5287EC2B34}" srcOrd="1" destOrd="0" presId="urn:microsoft.com/office/officeart/2005/8/layout/hierarchy3"/>
    <dgm:cxn modelId="{250FD35E-8B45-46EF-88CF-FAF0E5B2D350}" type="presParOf" srcId="{E4831746-912A-403A-A377-901F6456B98C}" destId="{B2E4534B-AF03-49F7-A139-626C60E6314C}" srcOrd="2" destOrd="0" presId="urn:microsoft.com/office/officeart/2005/8/layout/hierarchy3"/>
    <dgm:cxn modelId="{0309BE9B-AEAF-47EC-8212-061CE4473424}" type="presParOf" srcId="{E4831746-912A-403A-A377-901F6456B98C}" destId="{6B262A72-B2A9-42CA-BBB5-7B8CA3E8BF0B}" srcOrd="3" destOrd="0" presId="urn:microsoft.com/office/officeart/2005/8/layout/hierarchy3"/>
    <dgm:cxn modelId="{CECF747D-5235-4971-AB36-6CE858A09C98}" type="presParOf" srcId="{E4831746-912A-403A-A377-901F6456B98C}" destId="{615B9A73-CC34-4413-9025-AD9BCB8B04F3}" srcOrd="4" destOrd="0" presId="urn:microsoft.com/office/officeart/2005/8/layout/hierarchy3"/>
    <dgm:cxn modelId="{FC1BE0B1-8A97-4190-A009-84D4D9474BE3}" type="presParOf" srcId="{E4831746-912A-403A-A377-901F6456B98C}" destId="{BB09A24E-1749-4B4C-8633-ED775E2CED3F}" srcOrd="5" destOrd="0" presId="urn:microsoft.com/office/officeart/2005/8/layout/hierarchy3"/>
    <dgm:cxn modelId="{57F71D33-1E78-4007-BF32-393D1F8FDA68}" type="presParOf" srcId="{E4831746-912A-403A-A377-901F6456B98C}" destId="{78C99F5E-7069-45C7-B81C-DA56C7C9E450}" srcOrd="6" destOrd="0" presId="urn:microsoft.com/office/officeart/2005/8/layout/hierarchy3"/>
    <dgm:cxn modelId="{5BF89139-DB57-4070-90F9-84BB45072210}" type="presParOf" srcId="{E4831746-912A-403A-A377-901F6456B98C}" destId="{90DDD14A-8A80-40AF-ADB9-AD597A6A2A3D}" srcOrd="7" destOrd="0" presId="urn:microsoft.com/office/officeart/2005/8/layout/hierarchy3"/>
    <dgm:cxn modelId="{756FDF9D-9F10-4205-96C8-FD23F85EC1BE}" type="presParOf" srcId="{E4831746-912A-403A-A377-901F6456B98C}" destId="{37C8BB01-8E03-406E-9F6E-7AA4A16317AF}" srcOrd="8" destOrd="0" presId="urn:microsoft.com/office/officeart/2005/8/layout/hierarchy3"/>
    <dgm:cxn modelId="{4603A5F9-C06D-4119-BF74-4F962572EF0E}" type="presParOf" srcId="{E4831746-912A-403A-A377-901F6456B98C}" destId="{390022AB-2A48-45DF-B968-FB93E857C640}" srcOrd="9" destOrd="0" presId="urn:microsoft.com/office/officeart/2005/8/layout/hierarchy3"/>
    <dgm:cxn modelId="{FA63A648-077B-4325-8895-5F1EF18C6C6F}" type="presParOf" srcId="{C68B0D24-6F87-482B-A82D-83EBCEF40F75}" destId="{45ACA3AC-F62B-4B96-858D-AB28E3936C25}" srcOrd="2" destOrd="0" presId="urn:microsoft.com/office/officeart/2005/8/layout/hierarchy3"/>
    <dgm:cxn modelId="{3F6EEECA-85A7-429C-BA7E-25DB80E88EC9}" type="presParOf" srcId="{45ACA3AC-F62B-4B96-858D-AB28E3936C25}" destId="{1D1A0E8B-459D-4830-ADEB-1E47E5F9AFF7}" srcOrd="0" destOrd="0" presId="urn:microsoft.com/office/officeart/2005/8/layout/hierarchy3"/>
    <dgm:cxn modelId="{342971C5-8927-46A1-9576-980E33EAF4E0}" type="presParOf" srcId="{1D1A0E8B-459D-4830-ADEB-1E47E5F9AFF7}" destId="{9D8FD467-FF76-41A1-96EC-72DEDC6C34FC}" srcOrd="0" destOrd="0" presId="urn:microsoft.com/office/officeart/2005/8/layout/hierarchy3"/>
    <dgm:cxn modelId="{367640C9-DA09-4C84-9D7A-5EE750C2A33F}" type="presParOf" srcId="{1D1A0E8B-459D-4830-ADEB-1E47E5F9AFF7}" destId="{9F9D7765-5DAF-4C1F-A8FF-736810D0372F}" srcOrd="1" destOrd="0" presId="urn:microsoft.com/office/officeart/2005/8/layout/hierarchy3"/>
    <dgm:cxn modelId="{1486D493-6B23-4C39-AFE5-6E30747402AD}" type="presParOf" srcId="{45ACA3AC-F62B-4B96-858D-AB28E3936C25}" destId="{E338AD19-ABA7-44B8-84EB-59680AAF8B8D}" srcOrd="1" destOrd="0" presId="urn:microsoft.com/office/officeart/2005/8/layout/hierarchy3"/>
    <dgm:cxn modelId="{8EC68A2A-FC09-417F-807A-52C5533B8591}" type="presParOf" srcId="{E338AD19-ABA7-44B8-84EB-59680AAF8B8D}" destId="{E587977E-471F-4D01-85B0-929A98DE1CB4}" srcOrd="0" destOrd="0" presId="urn:microsoft.com/office/officeart/2005/8/layout/hierarchy3"/>
    <dgm:cxn modelId="{C5DCDB80-D87F-4142-BF5B-787199302690}" type="presParOf" srcId="{E338AD19-ABA7-44B8-84EB-59680AAF8B8D}" destId="{C2855878-A18C-4058-8472-7248012BE37F}" srcOrd="1" destOrd="0" presId="urn:microsoft.com/office/officeart/2005/8/layout/hierarchy3"/>
    <dgm:cxn modelId="{C44E24C5-7288-4AA6-9D76-A18A723D9349}" type="presParOf" srcId="{E338AD19-ABA7-44B8-84EB-59680AAF8B8D}" destId="{A03C0998-145C-4B5C-823D-9BE66E7042A9}" srcOrd="2" destOrd="0" presId="urn:microsoft.com/office/officeart/2005/8/layout/hierarchy3"/>
    <dgm:cxn modelId="{FAFFAAF3-8C77-4C45-BE80-4ECF8398DCC5}" type="presParOf" srcId="{E338AD19-ABA7-44B8-84EB-59680AAF8B8D}" destId="{5260B68A-A628-4FA0-832B-DB647575A797}" srcOrd="3" destOrd="0" presId="urn:microsoft.com/office/officeart/2005/8/layout/hierarchy3"/>
    <dgm:cxn modelId="{DF922039-DD10-43F5-B6D9-13D35012D242}" type="presParOf" srcId="{E338AD19-ABA7-44B8-84EB-59680AAF8B8D}" destId="{24C1F951-DFBA-4131-A7C8-E1B6652706C9}" srcOrd="4" destOrd="0" presId="urn:microsoft.com/office/officeart/2005/8/layout/hierarchy3"/>
    <dgm:cxn modelId="{E7185F1F-58B0-4AA2-A34A-B0CA62D7A5E7}" type="presParOf" srcId="{E338AD19-ABA7-44B8-84EB-59680AAF8B8D}" destId="{C9D3CDBA-6C8B-4CB8-8F18-0A14CEEF6EBA}" srcOrd="5" destOrd="0" presId="urn:microsoft.com/office/officeart/2005/8/layout/hierarchy3"/>
    <dgm:cxn modelId="{5D46CF68-17EC-45DD-9CAD-AAC9DB28DDA9}" type="presParOf" srcId="{E338AD19-ABA7-44B8-84EB-59680AAF8B8D}" destId="{DA1E1D2A-A804-44F3-B9DF-F315A82D8F65}" srcOrd="6" destOrd="0" presId="urn:microsoft.com/office/officeart/2005/8/layout/hierarchy3"/>
    <dgm:cxn modelId="{79A86B6A-9D29-40F0-93EA-C1C31A40D24B}" type="presParOf" srcId="{E338AD19-ABA7-44B8-84EB-59680AAF8B8D}" destId="{F99D6BC9-681B-4170-93F2-804D69B25648}" srcOrd="7" destOrd="0" presId="urn:microsoft.com/office/officeart/2005/8/layout/hierarchy3"/>
    <dgm:cxn modelId="{FDDE032C-85E0-4868-8BF6-69D37002582F}" type="presParOf" srcId="{E338AD19-ABA7-44B8-84EB-59680AAF8B8D}" destId="{3A021A6B-FD6E-45EB-8047-7B87FF80FD61}" srcOrd="8" destOrd="0" presId="urn:microsoft.com/office/officeart/2005/8/layout/hierarchy3"/>
    <dgm:cxn modelId="{040B3925-6214-4C1D-ACEB-81F91E04BB56}" type="presParOf" srcId="{E338AD19-ABA7-44B8-84EB-59680AAF8B8D}" destId="{095ABB1F-3DF3-49B2-AFDB-0B3CBA3D357E}" srcOrd="9" destOrd="0" presId="urn:microsoft.com/office/officeart/2005/8/layout/hierarchy3"/>
    <dgm:cxn modelId="{40960A25-3F17-4BB8-8D2C-920CF42A6EAF}" type="presParOf" srcId="{C68B0D24-6F87-482B-A82D-83EBCEF40F75}" destId="{85017B2D-33A4-4668-9411-19DC01B3973D}" srcOrd="3" destOrd="0" presId="urn:microsoft.com/office/officeart/2005/8/layout/hierarchy3"/>
    <dgm:cxn modelId="{1960446E-37B5-4E18-93F3-5FA0FFB2DC88}" type="presParOf" srcId="{85017B2D-33A4-4668-9411-19DC01B3973D}" destId="{C54BBBB2-509A-4D8F-98B7-7103E563285D}" srcOrd="0" destOrd="0" presId="urn:microsoft.com/office/officeart/2005/8/layout/hierarchy3"/>
    <dgm:cxn modelId="{B59350F9-0358-4DC4-B177-E0B1F8E7D589}" type="presParOf" srcId="{C54BBBB2-509A-4D8F-98B7-7103E563285D}" destId="{E910793E-C5DB-4638-A4F2-80070E68CA62}" srcOrd="0" destOrd="0" presId="urn:microsoft.com/office/officeart/2005/8/layout/hierarchy3"/>
    <dgm:cxn modelId="{60076613-7391-45C3-8002-B179ED91A7BF}" type="presParOf" srcId="{C54BBBB2-509A-4D8F-98B7-7103E563285D}" destId="{CE8F08E6-D5DE-4B5A-9C11-30AA4757C419}" srcOrd="1" destOrd="0" presId="urn:microsoft.com/office/officeart/2005/8/layout/hierarchy3"/>
    <dgm:cxn modelId="{0B09C511-5EA0-4C47-B81F-C401E88EE91D}" type="presParOf" srcId="{85017B2D-33A4-4668-9411-19DC01B3973D}" destId="{907F6C81-053E-4645-9996-073F85097CC9}" srcOrd="1" destOrd="0" presId="urn:microsoft.com/office/officeart/2005/8/layout/hierarchy3"/>
    <dgm:cxn modelId="{09D74146-C5EF-4613-A473-373E5252B595}" type="presParOf" srcId="{907F6C81-053E-4645-9996-073F85097CC9}" destId="{03D031D4-74F2-44AB-A89A-F37F6489074F}" srcOrd="0" destOrd="0" presId="urn:microsoft.com/office/officeart/2005/8/layout/hierarchy3"/>
    <dgm:cxn modelId="{C11BCCFF-AFAA-4AAE-A94A-AA48357D2591}" type="presParOf" srcId="{907F6C81-053E-4645-9996-073F85097CC9}" destId="{B5D43079-9BD3-4932-8C07-8DC3E3E7B1BF}" srcOrd="1" destOrd="0" presId="urn:microsoft.com/office/officeart/2005/8/layout/hierarchy3"/>
    <dgm:cxn modelId="{B595685C-2632-44A6-8342-AC7B0F67FB0E}" type="presParOf" srcId="{907F6C81-053E-4645-9996-073F85097CC9}" destId="{6EA62B73-E6BC-4A17-BE50-6A30DD633581}" srcOrd="2" destOrd="0" presId="urn:microsoft.com/office/officeart/2005/8/layout/hierarchy3"/>
    <dgm:cxn modelId="{8EBB6680-966B-4E97-8D51-E4E588A00216}" type="presParOf" srcId="{907F6C81-053E-4645-9996-073F85097CC9}" destId="{C7216FA7-4C58-4042-9037-3FC3DFEADD40}" srcOrd="3" destOrd="0" presId="urn:microsoft.com/office/officeart/2005/8/layout/hierarchy3"/>
    <dgm:cxn modelId="{B1B5664F-F62E-4AA3-9AF4-74B66BCC4922}" type="presParOf" srcId="{907F6C81-053E-4645-9996-073F85097CC9}" destId="{0D942F4D-2E30-4E27-8F2C-32AB8C699B48}" srcOrd="4" destOrd="0" presId="urn:microsoft.com/office/officeart/2005/8/layout/hierarchy3"/>
    <dgm:cxn modelId="{D7D42776-C39A-4DB4-A86D-EAA093ECC0B3}" type="presParOf" srcId="{907F6C81-053E-4645-9996-073F85097CC9}" destId="{B0FAD586-5E46-4081-BC8D-A0E1064B7297}" srcOrd="5" destOrd="0" presId="urn:microsoft.com/office/officeart/2005/8/layout/hierarchy3"/>
    <dgm:cxn modelId="{77BFCC55-40E2-4021-A9B8-81E61752E10B}" type="presParOf" srcId="{907F6C81-053E-4645-9996-073F85097CC9}" destId="{ED5D8D12-D769-4BF4-9019-C6F973B3983B}" srcOrd="6" destOrd="0" presId="urn:microsoft.com/office/officeart/2005/8/layout/hierarchy3"/>
    <dgm:cxn modelId="{D54CF336-3617-4567-9209-E146885EBD41}" type="presParOf" srcId="{907F6C81-053E-4645-9996-073F85097CC9}" destId="{F44D6A6B-CC68-40C7-A90D-69F84BED36A1}" srcOrd="7" destOrd="0" presId="urn:microsoft.com/office/officeart/2005/8/layout/hierarchy3"/>
    <dgm:cxn modelId="{AC1BC4CB-CAE1-40F2-89F0-4BEDF104237B}" type="presParOf" srcId="{907F6C81-053E-4645-9996-073F85097CC9}" destId="{F051C2A2-A52B-492E-8710-5B001EB948A5}" srcOrd="8" destOrd="0" presId="urn:microsoft.com/office/officeart/2005/8/layout/hierarchy3"/>
    <dgm:cxn modelId="{5C041768-69A3-483C-BA6F-0162F636B8D8}" type="presParOf" srcId="{907F6C81-053E-4645-9996-073F85097CC9}" destId="{E83DD010-44A7-4736-B29D-6E2B87DA421F}" srcOrd="9" destOrd="0" presId="urn:microsoft.com/office/officeart/2005/8/layout/hierarchy3"/>
    <dgm:cxn modelId="{2887DC41-36B8-4BBA-AB76-4D64EF64E0C6}" type="presParOf" srcId="{C68B0D24-6F87-482B-A82D-83EBCEF40F75}" destId="{598F0F1B-05A3-4064-A2DA-846875F7EE8E}" srcOrd="4" destOrd="0" presId="urn:microsoft.com/office/officeart/2005/8/layout/hierarchy3"/>
    <dgm:cxn modelId="{5BC94FFC-27ED-47BD-9F68-5EC97C32EB32}" type="presParOf" srcId="{598F0F1B-05A3-4064-A2DA-846875F7EE8E}" destId="{CA8AB79F-763F-4770-8587-34438DDF5CE8}" srcOrd="0" destOrd="0" presId="urn:microsoft.com/office/officeart/2005/8/layout/hierarchy3"/>
    <dgm:cxn modelId="{160AFA18-4C3E-4D8F-93F3-B5E35FF35DBC}" type="presParOf" srcId="{CA8AB79F-763F-4770-8587-34438DDF5CE8}" destId="{42F940BB-46BC-48E2-AD31-102343C9B634}" srcOrd="0" destOrd="0" presId="urn:microsoft.com/office/officeart/2005/8/layout/hierarchy3"/>
    <dgm:cxn modelId="{584AC09E-FF54-4FE3-9313-55AF659F7646}" type="presParOf" srcId="{CA8AB79F-763F-4770-8587-34438DDF5CE8}" destId="{E673BAEE-B006-4BC2-BB8C-C1E44A659F81}" srcOrd="1" destOrd="0" presId="urn:microsoft.com/office/officeart/2005/8/layout/hierarchy3"/>
    <dgm:cxn modelId="{74A16CB2-38D1-43F8-BC0C-9A5A2F6B7823}" type="presParOf" srcId="{598F0F1B-05A3-4064-A2DA-846875F7EE8E}" destId="{2CD00DF1-2904-4556-A37C-535AC0C9680D}" srcOrd="1" destOrd="0" presId="urn:microsoft.com/office/officeart/2005/8/layout/hierarchy3"/>
    <dgm:cxn modelId="{6D35D3AF-DA55-4976-966E-A841E615DACD}" type="presParOf" srcId="{2CD00DF1-2904-4556-A37C-535AC0C9680D}" destId="{3F7D82CC-1D0B-416F-9149-2AADAB865208}" srcOrd="0" destOrd="0" presId="urn:microsoft.com/office/officeart/2005/8/layout/hierarchy3"/>
    <dgm:cxn modelId="{0DD51734-1FD2-4350-8257-2D41E2C6B7B5}" type="presParOf" srcId="{2CD00DF1-2904-4556-A37C-535AC0C9680D}" destId="{6AFA97CA-FC83-4428-8291-E947DA07E96D}" srcOrd="1" destOrd="0" presId="urn:microsoft.com/office/officeart/2005/8/layout/hierarchy3"/>
    <dgm:cxn modelId="{B8B74E6C-542D-4C4F-8939-A3F72F98E56D}" type="presParOf" srcId="{2CD00DF1-2904-4556-A37C-535AC0C9680D}" destId="{2049D86E-4220-43BD-A96F-343DF2157EFA}" srcOrd="2" destOrd="0" presId="urn:microsoft.com/office/officeart/2005/8/layout/hierarchy3"/>
    <dgm:cxn modelId="{141F1321-403D-4C2E-82F8-A5575E6C1EF8}" type="presParOf" srcId="{2CD00DF1-2904-4556-A37C-535AC0C9680D}" destId="{06FD89B4-BB2A-4060-AC70-29226BFFC9DC}" srcOrd="3" destOrd="0" presId="urn:microsoft.com/office/officeart/2005/8/layout/hierarchy3"/>
    <dgm:cxn modelId="{985583D6-B463-4F6D-977D-962B1B60CCA4}" type="presParOf" srcId="{2CD00DF1-2904-4556-A37C-535AC0C9680D}" destId="{2CE5EA94-CD98-467A-8C99-395E5952D0C2}" srcOrd="4" destOrd="0" presId="urn:microsoft.com/office/officeart/2005/8/layout/hierarchy3"/>
    <dgm:cxn modelId="{73057E67-2E2C-4A3A-968D-3487CC9AF364}" type="presParOf" srcId="{2CD00DF1-2904-4556-A37C-535AC0C9680D}" destId="{90B69056-7D06-432F-A103-A12B039B6AF8}" srcOrd="5" destOrd="0" presId="urn:microsoft.com/office/officeart/2005/8/layout/hierarchy3"/>
    <dgm:cxn modelId="{32D8DDDA-FC73-475E-8A85-41B3CB0256CF}" type="presParOf" srcId="{2CD00DF1-2904-4556-A37C-535AC0C9680D}" destId="{5A959705-E6A2-46A9-A161-BE52EE74050F}" srcOrd="6" destOrd="0" presId="urn:microsoft.com/office/officeart/2005/8/layout/hierarchy3"/>
    <dgm:cxn modelId="{F60E2B02-AA1C-4667-BA0F-01832529C352}" type="presParOf" srcId="{2CD00DF1-2904-4556-A37C-535AC0C9680D}" destId="{3A011CC0-470B-4E51-9C07-65226DA75841}" srcOrd="7" destOrd="0" presId="urn:microsoft.com/office/officeart/2005/8/layout/hierarchy3"/>
    <dgm:cxn modelId="{6B8A54FF-750B-4BB1-BA24-FC88644C2728}" type="presParOf" srcId="{2CD00DF1-2904-4556-A37C-535AC0C9680D}" destId="{8602D5BD-08B1-426B-ABB7-9D85C78600A0}" srcOrd="8" destOrd="0" presId="urn:microsoft.com/office/officeart/2005/8/layout/hierarchy3"/>
    <dgm:cxn modelId="{140CB1E1-75C9-4EF1-A22B-67B48CCB96CD}" type="presParOf" srcId="{2CD00DF1-2904-4556-A37C-535AC0C9680D}" destId="{F7A3A7B1-E868-4412-AE43-CB6C84F2F2F1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671DFA-B377-4ADD-B521-AC8E82E3A6FC}" type="doc">
      <dgm:prSet loTypeId="urn:microsoft.com/office/officeart/2008/layout/VerticalCurvedList" loCatId="list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B247C47-3F54-4FB2-8D59-DAA752FEEB0B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сохранение установленных соотношений по уровню оплаты труда отдельных категорий работников муниципальных учреждений, попадающих под указы Президента Российской Федерации от 2012 года </a:t>
          </a:r>
          <a:endParaRPr lang="ru-RU" sz="1800" dirty="0"/>
        </a:p>
      </dgm:t>
    </dgm:pt>
    <dgm:pt modelId="{BB50ED30-CC03-4AA5-B596-D8AC71EA16D3}" type="parTrans" cxnId="{96B1C726-BCD2-4E5B-ACBB-7F862D1B8621}">
      <dgm:prSet/>
      <dgm:spPr/>
      <dgm:t>
        <a:bodyPr/>
        <a:lstStyle/>
        <a:p>
          <a:endParaRPr lang="ru-RU" sz="1600"/>
        </a:p>
      </dgm:t>
    </dgm:pt>
    <dgm:pt modelId="{C744A171-20B5-4251-BF26-C28CF4BB731F}" type="sibTrans" cxnId="{96B1C726-BCD2-4E5B-ACBB-7F862D1B8621}">
      <dgm:prSet/>
      <dgm:spPr/>
      <dgm:t>
        <a:bodyPr/>
        <a:lstStyle/>
        <a:p>
          <a:endParaRPr lang="ru-RU" sz="1600"/>
        </a:p>
      </dgm:t>
    </dgm:pt>
    <dgm:pt modelId="{6D74145E-E5AF-42A8-856F-C65088527CE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поддержка доступа негосударственных организаций (некоммерческих, коммерческих) к предоставлению услуг в социальной сфере в городе Покачи</a:t>
          </a:r>
          <a:endParaRPr lang="ru-RU" sz="1800" dirty="0"/>
        </a:p>
      </dgm:t>
    </dgm:pt>
    <dgm:pt modelId="{CA5392ED-EF62-4991-A6DF-8BB90A2D3ADF}" type="parTrans" cxnId="{BC0F605C-3F97-4C60-889C-CB88E2B6A8E9}">
      <dgm:prSet/>
      <dgm:spPr/>
      <dgm:t>
        <a:bodyPr/>
        <a:lstStyle/>
        <a:p>
          <a:endParaRPr lang="ru-RU" sz="1600"/>
        </a:p>
      </dgm:t>
    </dgm:pt>
    <dgm:pt modelId="{AE784A79-5433-4891-B893-20BFAD691FF4}" type="sibTrans" cxnId="{BC0F605C-3F97-4C60-889C-CB88E2B6A8E9}">
      <dgm:prSet/>
      <dgm:spPr/>
      <dgm:t>
        <a:bodyPr/>
        <a:lstStyle/>
        <a:p>
          <a:endParaRPr lang="ru-RU" sz="1600"/>
        </a:p>
      </dgm:t>
    </dgm:pt>
    <dgm:pt modelId="{BFA585DC-0F0A-4E7E-A68B-F39A3792CD25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реализации основных положений Указа Президента Российской Федерации от 07.05.2018 года №204 «О национальных целях и стратегических задачах развития Российской Федерации на период до 2024 года»</a:t>
          </a:r>
          <a:endParaRPr lang="ru-RU" sz="1800" dirty="0"/>
        </a:p>
      </dgm:t>
    </dgm:pt>
    <dgm:pt modelId="{C561A34C-0023-493E-9E50-CD0A5F4EFDB2}" type="parTrans" cxnId="{47D5A355-BC8A-47B1-868A-C487CE013257}">
      <dgm:prSet/>
      <dgm:spPr/>
      <dgm:t>
        <a:bodyPr/>
        <a:lstStyle/>
        <a:p>
          <a:endParaRPr lang="ru-RU" sz="1600"/>
        </a:p>
      </dgm:t>
    </dgm:pt>
    <dgm:pt modelId="{6D17B5FC-4251-4EAF-97E3-2B1E02B64FCC}" type="sibTrans" cxnId="{47D5A355-BC8A-47B1-868A-C487CE013257}">
      <dgm:prSet/>
      <dgm:spPr/>
      <dgm:t>
        <a:bodyPr/>
        <a:lstStyle/>
        <a:p>
          <a:endParaRPr lang="ru-RU" sz="1600"/>
        </a:p>
      </dgm:t>
    </dgm:pt>
    <dgm:pt modelId="{19D68B17-62AD-46CE-BDEA-0ACD28F53368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обеспечение коммунальными услугами по теплоснабжению, водоснабжению, водоотведению, электроэнергией объектов муниципальной собственности и обращению с ТКО, с учетом роста тарифов в 2022 году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FDC4D81-DE4A-4C91-8F1D-87992E3B7DE6}" type="parTrans" cxnId="{C9AB7201-A042-4465-AC4A-05304A40E5B4}">
      <dgm:prSet/>
      <dgm:spPr/>
      <dgm:t>
        <a:bodyPr/>
        <a:lstStyle/>
        <a:p>
          <a:endParaRPr lang="ru-RU" sz="1600"/>
        </a:p>
      </dgm:t>
    </dgm:pt>
    <dgm:pt modelId="{16D8C550-CC13-4326-A82A-8813595F3CE2}" type="sibTrans" cxnId="{C9AB7201-A042-4465-AC4A-05304A40E5B4}">
      <dgm:prSet/>
      <dgm:spPr/>
      <dgm:t>
        <a:bodyPr/>
        <a:lstStyle/>
        <a:p>
          <a:endParaRPr lang="ru-RU" sz="1600"/>
        </a:p>
      </dgm:t>
    </dgm:pt>
    <dgm:pt modelId="{4510CC51-C802-441C-970C-13BCD73983F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обеспечение расходов на оплату труда исходя из среднего показателя фактически занятых ставок за 9 месяцев 2021 года; «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указники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» - исходя из среднесписочной численности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58F5A7B-2254-48EE-8540-B0E0ED41F0C7}" type="parTrans" cxnId="{A21C8758-677D-469D-81F7-5B189F2596E1}">
      <dgm:prSet/>
      <dgm:spPr/>
      <dgm:t>
        <a:bodyPr/>
        <a:lstStyle/>
        <a:p>
          <a:endParaRPr lang="ru-RU"/>
        </a:p>
      </dgm:t>
    </dgm:pt>
    <dgm:pt modelId="{A2328041-4645-441E-8CB8-4FC092F97C5E}" type="sibTrans" cxnId="{A21C8758-677D-469D-81F7-5B189F2596E1}">
      <dgm:prSet/>
      <dgm:spPr/>
      <dgm:t>
        <a:bodyPr/>
        <a:lstStyle/>
        <a:p>
          <a:endParaRPr lang="ru-RU"/>
        </a:p>
      </dgm:t>
    </dgm:pt>
    <dgm:pt modelId="{02952FA4-DCF9-4F06-872C-809FA0717E4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обеспечение роста МРОТ с 01.01.2022 и индексации ФОТ на 4% с 01.10.2022 категорий работников, не попадающих под указы Президента Российской Федерации от 2012 года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B668D65-7DA1-4102-A439-8B7F0C76E26B}" type="parTrans" cxnId="{26E802AD-18A4-4ABE-BEF6-E1D59C047CB8}">
      <dgm:prSet/>
      <dgm:spPr/>
      <dgm:t>
        <a:bodyPr/>
        <a:lstStyle/>
        <a:p>
          <a:endParaRPr lang="ru-RU"/>
        </a:p>
      </dgm:t>
    </dgm:pt>
    <dgm:pt modelId="{747603B7-F3BD-47A1-BB42-1B344C76CA0F}" type="sibTrans" cxnId="{26E802AD-18A4-4ABE-BEF6-E1D59C047CB8}">
      <dgm:prSet/>
      <dgm:spPr/>
      <dgm:t>
        <a:bodyPr/>
        <a:lstStyle/>
        <a:p>
          <a:endParaRPr lang="ru-RU"/>
        </a:p>
      </dgm:t>
    </dgm:pt>
    <dgm:pt modelId="{99126ABC-DBAA-4A22-AD00-F36988EC2416}" type="pres">
      <dgm:prSet presAssocID="{D4671DFA-B377-4ADD-B521-AC8E82E3A6F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B4CEE66-17C0-4668-A4DE-D161971C6672}" type="pres">
      <dgm:prSet presAssocID="{D4671DFA-B377-4ADD-B521-AC8E82E3A6FC}" presName="Name1" presStyleCnt="0"/>
      <dgm:spPr/>
      <dgm:t>
        <a:bodyPr/>
        <a:lstStyle/>
        <a:p>
          <a:endParaRPr lang="ru-RU"/>
        </a:p>
      </dgm:t>
    </dgm:pt>
    <dgm:pt modelId="{4507705E-9C11-4658-8E7F-C4E7EB0CD758}" type="pres">
      <dgm:prSet presAssocID="{D4671DFA-B377-4ADD-B521-AC8E82E3A6FC}" presName="cycle" presStyleCnt="0"/>
      <dgm:spPr/>
      <dgm:t>
        <a:bodyPr/>
        <a:lstStyle/>
        <a:p>
          <a:endParaRPr lang="ru-RU"/>
        </a:p>
      </dgm:t>
    </dgm:pt>
    <dgm:pt modelId="{78847747-5E4B-4E07-9843-B6D257F2AE78}" type="pres">
      <dgm:prSet presAssocID="{D4671DFA-B377-4ADD-B521-AC8E82E3A6FC}" presName="srcNode" presStyleLbl="node1" presStyleIdx="0" presStyleCnt="6"/>
      <dgm:spPr/>
      <dgm:t>
        <a:bodyPr/>
        <a:lstStyle/>
        <a:p>
          <a:endParaRPr lang="ru-RU"/>
        </a:p>
      </dgm:t>
    </dgm:pt>
    <dgm:pt modelId="{3D91EF81-4143-44E7-98AE-66CD7CEB34A6}" type="pres">
      <dgm:prSet presAssocID="{D4671DFA-B377-4ADD-B521-AC8E82E3A6FC}" presName="conn" presStyleLbl="parChTrans1D2" presStyleIdx="0" presStyleCnt="1"/>
      <dgm:spPr/>
      <dgm:t>
        <a:bodyPr/>
        <a:lstStyle/>
        <a:p>
          <a:endParaRPr lang="ru-RU"/>
        </a:p>
      </dgm:t>
    </dgm:pt>
    <dgm:pt modelId="{E68AC911-38AD-438F-A2D5-B4CF088515DE}" type="pres">
      <dgm:prSet presAssocID="{D4671DFA-B377-4ADD-B521-AC8E82E3A6FC}" presName="extraNode" presStyleLbl="node1" presStyleIdx="0" presStyleCnt="6"/>
      <dgm:spPr/>
      <dgm:t>
        <a:bodyPr/>
        <a:lstStyle/>
        <a:p>
          <a:endParaRPr lang="ru-RU"/>
        </a:p>
      </dgm:t>
    </dgm:pt>
    <dgm:pt modelId="{4514E2AB-9C6C-4CF3-8892-D267A7ACD063}" type="pres">
      <dgm:prSet presAssocID="{D4671DFA-B377-4ADD-B521-AC8E82E3A6FC}" presName="dstNode" presStyleLbl="node1" presStyleIdx="0" presStyleCnt="6"/>
      <dgm:spPr/>
      <dgm:t>
        <a:bodyPr/>
        <a:lstStyle/>
        <a:p>
          <a:endParaRPr lang="ru-RU"/>
        </a:p>
      </dgm:t>
    </dgm:pt>
    <dgm:pt modelId="{93B61A48-AEA7-4D90-A833-5C87914AE99C}" type="pres">
      <dgm:prSet presAssocID="{3B247C47-3F54-4FB2-8D59-DAA752FEEB0B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D150C-60E3-490E-BCAC-436C0D8B1709}" type="pres">
      <dgm:prSet presAssocID="{3B247C47-3F54-4FB2-8D59-DAA752FEEB0B}" presName="accent_1" presStyleCnt="0"/>
      <dgm:spPr/>
      <dgm:t>
        <a:bodyPr/>
        <a:lstStyle/>
        <a:p>
          <a:endParaRPr lang="ru-RU"/>
        </a:p>
      </dgm:t>
    </dgm:pt>
    <dgm:pt modelId="{7520187D-3E73-47B7-B853-362AA5C4AF6B}" type="pres">
      <dgm:prSet presAssocID="{3B247C47-3F54-4FB2-8D59-DAA752FEEB0B}" presName="accentRepeatNode" presStyleLbl="solidFgAcc1" presStyleIdx="0" presStyleCnt="6"/>
      <dgm:spPr/>
      <dgm:t>
        <a:bodyPr/>
        <a:lstStyle/>
        <a:p>
          <a:endParaRPr lang="ru-RU"/>
        </a:p>
      </dgm:t>
    </dgm:pt>
    <dgm:pt modelId="{9F19FBE0-A68C-41E6-A868-399109528AE7}" type="pres">
      <dgm:prSet presAssocID="{02952FA4-DCF9-4F06-872C-809FA0717E42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9FAFC-8654-4774-9FD8-27499A2526CD}" type="pres">
      <dgm:prSet presAssocID="{02952FA4-DCF9-4F06-872C-809FA0717E42}" presName="accent_2" presStyleCnt="0"/>
      <dgm:spPr/>
    </dgm:pt>
    <dgm:pt modelId="{64117266-D6F3-4276-841E-38D272111842}" type="pres">
      <dgm:prSet presAssocID="{02952FA4-DCF9-4F06-872C-809FA0717E42}" presName="accentRepeatNode" presStyleLbl="solidFgAcc1" presStyleIdx="1" presStyleCnt="6"/>
      <dgm:spPr/>
    </dgm:pt>
    <dgm:pt modelId="{16279C9A-1E45-4CEC-AF95-50B8FB853665}" type="pres">
      <dgm:prSet presAssocID="{4510CC51-C802-441C-970C-13BCD73983FF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FF1A2C-E7F3-4BB3-8FFE-44247EB7B2F1}" type="pres">
      <dgm:prSet presAssocID="{4510CC51-C802-441C-970C-13BCD73983FF}" presName="accent_3" presStyleCnt="0"/>
      <dgm:spPr/>
    </dgm:pt>
    <dgm:pt modelId="{3DF5F377-35B1-4A8E-958E-826F6FA19E18}" type="pres">
      <dgm:prSet presAssocID="{4510CC51-C802-441C-970C-13BCD73983FF}" presName="accentRepeatNode" presStyleLbl="solidFgAcc1" presStyleIdx="2" presStyleCnt="6"/>
      <dgm:spPr/>
      <dgm:t>
        <a:bodyPr/>
        <a:lstStyle/>
        <a:p>
          <a:endParaRPr lang="ru-RU"/>
        </a:p>
      </dgm:t>
    </dgm:pt>
    <dgm:pt modelId="{0A7DB504-C489-4EE3-AF7C-DADDF8B7D9B3}" type="pres">
      <dgm:prSet presAssocID="{6D74145E-E5AF-42A8-856F-C65088527CE2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F0E12-7C34-4AA1-90C5-6832696F53BC}" type="pres">
      <dgm:prSet presAssocID="{6D74145E-E5AF-42A8-856F-C65088527CE2}" presName="accent_4" presStyleCnt="0"/>
      <dgm:spPr/>
    </dgm:pt>
    <dgm:pt modelId="{EF016EFB-C5D1-4EB7-AC07-244A3EC251EC}" type="pres">
      <dgm:prSet presAssocID="{6D74145E-E5AF-42A8-856F-C65088527CE2}" presName="accentRepeatNode" presStyleLbl="solidFgAcc1" presStyleIdx="3" presStyleCnt="6"/>
      <dgm:spPr/>
      <dgm:t>
        <a:bodyPr/>
        <a:lstStyle/>
        <a:p>
          <a:endParaRPr lang="ru-RU"/>
        </a:p>
      </dgm:t>
    </dgm:pt>
    <dgm:pt modelId="{F9D4CA28-E139-4A5D-9771-63A7E9B6D2F7}" type="pres">
      <dgm:prSet presAssocID="{BFA585DC-0F0A-4E7E-A68B-F39A3792CD25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4099C-61BD-46CA-8CE0-D7600DC86360}" type="pres">
      <dgm:prSet presAssocID="{BFA585DC-0F0A-4E7E-A68B-F39A3792CD25}" presName="accent_5" presStyleCnt="0"/>
      <dgm:spPr/>
    </dgm:pt>
    <dgm:pt modelId="{FFD50D26-EB54-49DE-B2CC-84988D2CB4E0}" type="pres">
      <dgm:prSet presAssocID="{BFA585DC-0F0A-4E7E-A68B-F39A3792CD25}" presName="accentRepeatNode" presStyleLbl="solidFgAcc1" presStyleIdx="4" presStyleCnt="6"/>
      <dgm:spPr/>
      <dgm:t>
        <a:bodyPr/>
        <a:lstStyle/>
        <a:p>
          <a:endParaRPr lang="ru-RU"/>
        </a:p>
      </dgm:t>
    </dgm:pt>
    <dgm:pt modelId="{0BC2000F-9D96-448E-87BB-639E4FE07001}" type="pres">
      <dgm:prSet presAssocID="{19D68B17-62AD-46CE-BDEA-0ACD28F53368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A3E6F7-8C1A-496F-8049-FD2DEA87DE97}" type="pres">
      <dgm:prSet presAssocID="{19D68B17-62AD-46CE-BDEA-0ACD28F53368}" presName="accent_6" presStyleCnt="0"/>
      <dgm:spPr/>
    </dgm:pt>
    <dgm:pt modelId="{D756D587-05BC-49D6-A05E-16680C1F7995}" type="pres">
      <dgm:prSet presAssocID="{19D68B17-62AD-46CE-BDEA-0ACD28F53368}" presName="accentRepeatNode" presStyleLbl="solidFgAcc1" presStyleIdx="5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47D5A355-BC8A-47B1-868A-C487CE013257}" srcId="{D4671DFA-B377-4ADD-B521-AC8E82E3A6FC}" destId="{BFA585DC-0F0A-4E7E-A68B-F39A3792CD25}" srcOrd="4" destOrd="0" parTransId="{C561A34C-0023-493E-9E50-CD0A5F4EFDB2}" sibTransId="{6D17B5FC-4251-4EAF-97E3-2B1E02B64FCC}"/>
    <dgm:cxn modelId="{BC0F605C-3F97-4C60-889C-CB88E2B6A8E9}" srcId="{D4671DFA-B377-4ADD-B521-AC8E82E3A6FC}" destId="{6D74145E-E5AF-42A8-856F-C65088527CE2}" srcOrd="3" destOrd="0" parTransId="{CA5392ED-EF62-4991-A6DF-8BB90A2D3ADF}" sibTransId="{AE784A79-5433-4891-B893-20BFAD691FF4}"/>
    <dgm:cxn modelId="{6D16EF95-959E-478E-AB4F-D7C586F3AF47}" type="presOf" srcId="{3B247C47-3F54-4FB2-8D59-DAA752FEEB0B}" destId="{93B61A48-AEA7-4D90-A833-5C87914AE99C}" srcOrd="0" destOrd="0" presId="urn:microsoft.com/office/officeart/2008/layout/VerticalCurvedList"/>
    <dgm:cxn modelId="{308B198F-B3F1-4D87-BA4A-B521CAD2C3B7}" type="presOf" srcId="{4510CC51-C802-441C-970C-13BCD73983FF}" destId="{16279C9A-1E45-4CEC-AF95-50B8FB853665}" srcOrd="0" destOrd="0" presId="urn:microsoft.com/office/officeart/2008/layout/VerticalCurvedList"/>
    <dgm:cxn modelId="{96B1C726-BCD2-4E5B-ACBB-7F862D1B8621}" srcId="{D4671DFA-B377-4ADD-B521-AC8E82E3A6FC}" destId="{3B247C47-3F54-4FB2-8D59-DAA752FEEB0B}" srcOrd="0" destOrd="0" parTransId="{BB50ED30-CC03-4AA5-B596-D8AC71EA16D3}" sibTransId="{C744A171-20B5-4251-BF26-C28CF4BB731F}"/>
    <dgm:cxn modelId="{C9AB7201-A042-4465-AC4A-05304A40E5B4}" srcId="{D4671DFA-B377-4ADD-B521-AC8E82E3A6FC}" destId="{19D68B17-62AD-46CE-BDEA-0ACD28F53368}" srcOrd="5" destOrd="0" parTransId="{8FDC4D81-DE4A-4C91-8F1D-87992E3B7DE6}" sibTransId="{16D8C550-CC13-4326-A82A-8813595F3CE2}"/>
    <dgm:cxn modelId="{A21C8758-677D-469D-81F7-5B189F2596E1}" srcId="{D4671DFA-B377-4ADD-B521-AC8E82E3A6FC}" destId="{4510CC51-C802-441C-970C-13BCD73983FF}" srcOrd="2" destOrd="0" parTransId="{658F5A7B-2254-48EE-8540-B0E0ED41F0C7}" sibTransId="{A2328041-4645-441E-8CB8-4FC092F97C5E}"/>
    <dgm:cxn modelId="{5C86F3B6-7C47-4D10-AAB4-77A1D10252EA}" type="presOf" srcId="{6D74145E-E5AF-42A8-856F-C65088527CE2}" destId="{0A7DB504-C489-4EE3-AF7C-DADDF8B7D9B3}" srcOrd="0" destOrd="0" presId="urn:microsoft.com/office/officeart/2008/layout/VerticalCurvedList"/>
    <dgm:cxn modelId="{26E802AD-18A4-4ABE-BEF6-E1D59C047CB8}" srcId="{D4671DFA-B377-4ADD-B521-AC8E82E3A6FC}" destId="{02952FA4-DCF9-4F06-872C-809FA0717E42}" srcOrd="1" destOrd="0" parTransId="{2B668D65-7DA1-4102-A439-8B7F0C76E26B}" sibTransId="{747603B7-F3BD-47A1-BB42-1B344C76CA0F}"/>
    <dgm:cxn modelId="{F6A078D9-DB17-4518-BD3C-2FD14AE0271D}" type="presOf" srcId="{BFA585DC-0F0A-4E7E-A68B-F39A3792CD25}" destId="{F9D4CA28-E139-4A5D-9771-63A7E9B6D2F7}" srcOrd="0" destOrd="0" presId="urn:microsoft.com/office/officeart/2008/layout/VerticalCurvedList"/>
    <dgm:cxn modelId="{75D95157-CEFF-4A95-828A-7FA35A275F86}" type="presOf" srcId="{19D68B17-62AD-46CE-BDEA-0ACD28F53368}" destId="{0BC2000F-9D96-448E-87BB-639E4FE07001}" srcOrd="0" destOrd="0" presId="urn:microsoft.com/office/officeart/2008/layout/VerticalCurvedList"/>
    <dgm:cxn modelId="{51AE5BA4-0C30-4DAE-B05B-F60D89078F07}" type="presOf" srcId="{D4671DFA-B377-4ADD-B521-AC8E82E3A6FC}" destId="{99126ABC-DBAA-4A22-AD00-F36988EC2416}" srcOrd="0" destOrd="0" presId="urn:microsoft.com/office/officeart/2008/layout/VerticalCurvedList"/>
    <dgm:cxn modelId="{2D27FFC1-3088-490A-94A4-B8B501B2D441}" type="presOf" srcId="{C744A171-20B5-4251-BF26-C28CF4BB731F}" destId="{3D91EF81-4143-44E7-98AE-66CD7CEB34A6}" srcOrd="0" destOrd="0" presId="urn:microsoft.com/office/officeart/2008/layout/VerticalCurvedList"/>
    <dgm:cxn modelId="{D5FA0CA8-D092-4D39-8410-C9D9E9CAF27C}" type="presOf" srcId="{02952FA4-DCF9-4F06-872C-809FA0717E42}" destId="{9F19FBE0-A68C-41E6-A868-399109528AE7}" srcOrd="0" destOrd="0" presId="urn:microsoft.com/office/officeart/2008/layout/VerticalCurvedList"/>
    <dgm:cxn modelId="{B71A66BF-3CB6-40AB-8B48-0FD24AF57AF9}" type="presParOf" srcId="{99126ABC-DBAA-4A22-AD00-F36988EC2416}" destId="{6B4CEE66-17C0-4668-A4DE-D161971C6672}" srcOrd="0" destOrd="0" presId="urn:microsoft.com/office/officeart/2008/layout/VerticalCurvedList"/>
    <dgm:cxn modelId="{2BAA994D-7EB6-41FD-9CD8-184E70CB900A}" type="presParOf" srcId="{6B4CEE66-17C0-4668-A4DE-D161971C6672}" destId="{4507705E-9C11-4658-8E7F-C4E7EB0CD758}" srcOrd="0" destOrd="0" presId="urn:microsoft.com/office/officeart/2008/layout/VerticalCurvedList"/>
    <dgm:cxn modelId="{69171135-7183-4628-B096-65B5F4EDCC01}" type="presParOf" srcId="{4507705E-9C11-4658-8E7F-C4E7EB0CD758}" destId="{78847747-5E4B-4E07-9843-B6D257F2AE78}" srcOrd="0" destOrd="0" presId="urn:microsoft.com/office/officeart/2008/layout/VerticalCurvedList"/>
    <dgm:cxn modelId="{AE0B2625-2034-477F-9677-20DA7894C812}" type="presParOf" srcId="{4507705E-9C11-4658-8E7F-C4E7EB0CD758}" destId="{3D91EF81-4143-44E7-98AE-66CD7CEB34A6}" srcOrd="1" destOrd="0" presId="urn:microsoft.com/office/officeart/2008/layout/VerticalCurvedList"/>
    <dgm:cxn modelId="{19826D50-4906-4701-B750-DF5BC66FAC57}" type="presParOf" srcId="{4507705E-9C11-4658-8E7F-C4E7EB0CD758}" destId="{E68AC911-38AD-438F-A2D5-B4CF088515DE}" srcOrd="2" destOrd="0" presId="urn:microsoft.com/office/officeart/2008/layout/VerticalCurvedList"/>
    <dgm:cxn modelId="{0C1F4E5F-165E-4FE3-BE46-6E14FBA7B977}" type="presParOf" srcId="{4507705E-9C11-4658-8E7F-C4E7EB0CD758}" destId="{4514E2AB-9C6C-4CF3-8892-D267A7ACD063}" srcOrd="3" destOrd="0" presId="urn:microsoft.com/office/officeart/2008/layout/VerticalCurvedList"/>
    <dgm:cxn modelId="{37615D23-66F6-4088-81F0-21347058B2B9}" type="presParOf" srcId="{6B4CEE66-17C0-4668-A4DE-D161971C6672}" destId="{93B61A48-AEA7-4D90-A833-5C87914AE99C}" srcOrd="1" destOrd="0" presId="urn:microsoft.com/office/officeart/2008/layout/VerticalCurvedList"/>
    <dgm:cxn modelId="{3378B86D-CA16-4B7D-9397-4BE08EC5333D}" type="presParOf" srcId="{6B4CEE66-17C0-4668-A4DE-D161971C6672}" destId="{AECD150C-60E3-490E-BCAC-436C0D8B1709}" srcOrd="2" destOrd="0" presId="urn:microsoft.com/office/officeart/2008/layout/VerticalCurvedList"/>
    <dgm:cxn modelId="{3324E0FE-AEBB-4FDE-9330-90F6A1056D2F}" type="presParOf" srcId="{AECD150C-60E3-490E-BCAC-436C0D8B1709}" destId="{7520187D-3E73-47B7-B853-362AA5C4AF6B}" srcOrd="0" destOrd="0" presId="urn:microsoft.com/office/officeart/2008/layout/VerticalCurvedList"/>
    <dgm:cxn modelId="{2017E069-5457-4BE9-AB4D-2FD74D9B989A}" type="presParOf" srcId="{6B4CEE66-17C0-4668-A4DE-D161971C6672}" destId="{9F19FBE0-A68C-41E6-A868-399109528AE7}" srcOrd="3" destOrd="0" presId="urn:microsoft.com/office/officeart/2008/layout/VerticalCurvedList"/>
    <dgm:cxn modelId="{E15F42AC-6D0F-4745-A84F-1DDA1E8287EC}" type="presParOf" srcId="{6B4CEE66-17C0-4668-A4DE-D161971C6672}" destId="{14A9FAFC-8654-4774-9FD8-27499A2526CD}" srcOrd="4" destOrd="0" presId="urn:microsoft.com/office/officeart/2008/layout/VerticalCurvedList"/>
    <dgm:cxn modelId="{5D33C335-BA2E-41DE-92B6-9315674C7ED9}" type="presParOf" srcId="{14A9FAFC-8654-4774-9FD8-27499A2526CD}" destId="{64117266-D6F3-4276-841E-38D272111842}" srcOrd="0" destOrd="0" presId="urn:microsoft.com/office/officeart/2008/layout/VerticalCurvedList"/>
    <dgm:cxn modelId="{18711E25-75C6-4AF8-B6A3-09DEFB8826FD}" type="presParOf" srcId="{6B4CEE66-17C0-4668-A4DE-D161971C6672}" destId="{16279C9A-1E45-4CEC-AF95-50B8FB853665}" srcOrd="5" destOrd="0" presId="urn:microsoft.com/office/officeart/2008/layout/VerticalCurvedList"/>
    <dgm:cxn modelId="{9B3E13A7-9E4D-44E8-819D-04C5D16CC33E}" type="presParOf" srcId="{6B4CEE66-17C0-4668-A4DE-D161971C6672}" destId="{36FF1A2C-E7F3-4BB3-8FFE-44247EB7B2F1}" srcOrd="6" destOrd="0" presId="urn:microsoft.com/office/officeart/2008/layout/VerticalCurvedList"/>
    <dgm:cxn modelId="{C282F6BC-79EA-4583-A180-961C1DB158B0}" type="presParOf" srcId="{36FF1A2C-E7F3-4BB3-8FFE-44247EB7B2F1}" destId="{3DF5F377-35B1-4A8E-958E-826F6FA19E18}" srcOrd="0" destOrd="0" presId="urn:microsoft.com/office/officeart/2008/layout/VerticalCurvedList"/>
    <dgm:cxn modelId="{ECA68A27-81F5-49A4-9894-6C4C2E4983E6}" type="presParOf" srcId="{6B4CEE66-17C0-4668-A4DE-D161971C6672}" destId="{0A7DB504-C489-4EE3-AF7C-DADDF8B7D9B3}" srcOrd="7" destOrd="0" presId="urn:microsoft.com/office/officeart/2008/layout/VerticalCurvedList"/>
    <dgm:cxn modelId="{8DB4C55A-8E95-49B3-A539-28424CBCB762}" type="presParOf" srcId="{6B4CEE66-17C0-4668-A4DE-D161971C6672}" destId="{DFEF0E12-7C34-4AA1-90C5-6832696F53BC}" srcOrd="8" destOrd="0" presId="urn:microsoft.com/office/officeart/2008/layout/VerticalCurvedList"/>
    <dgm:cxn modelId="{C8C541E3-CFC5-4CFD-BBE4-250546D15345}" type="presParOf" srcId="{DFEF0E12-7C34-4AA1-90C5-6832696F53BC}" destId="{EF016EFB-C5D1-4EB7-AC07-244A3EC251EC}" srcOrd="0" destOrd="0" presId="urn:microsoft.com/office/officeart/2008/layout/VerticalCurvedList"/>
    <dgm:cxn modelId="{2B8B96CA-1449-41BC-96DB-FE1F6C011E00}" type="presParOf" srcId="{6B4CEE66-17C0-4668-A4DE-D161971C6672}" destId="{F9D4CA28-E139-4A5D-9771-63A7E9B6D2F7}" srcOrd="9" destOrd="0" presId="urn:microsoft.com/office/officeart/2008/layout/VerticalCurvedList"/>
    <dgm:cxn modelId="{77DF5B46-EFBC-4A72-803C-232F85945A11}" type="presParOf" srcId="{6B4CEE66-17C0-4668-A4DE-D161971C6672}" destId="{90B4099C-61BD-46CA-8CE0-D7600DC86360}" srcOrd="10" destOrd="0" presId="urn:microsoft.com/office/officeart/2008/layout/VerticalCurvedList"/>
    <dgm:cxn modelId="{BBB075B3-59B4-4A96-8A44-52712DBCE89E}" type="presParOf" srcId="{90B4099C-61BD-46CA-8CE0-D7600DC86360}" destId="{FFD50D26-EB54-49DE-B2CC-84988D2CB4E0}" srcOrd="0" destOrd="0" presId="urn:microsoft.com/office/officeart/2008/layout/VerticalCurvedList"/>
    <dgm:cxn modelId="{E31C3F03-D260-4C50-B984-3930FA841E21}" type="presParOf" srcId="{6B4CEE66-17C0-4668-A4DE-D161971C6672}" destId="{0BC2000F-9D96-448E-87BB-639E4FE07001}" srcOrd="11" destOrd="0" presId="urn:microsoft.com/office/officeart/2008/layout/VerticalCurvedList"/>
    <dgm:cxn modelId="{50F843D7-0CE1-4326-A053-3C4EBB10781D}" type="presParOf" srcId="{6B4CEE66-17C0-4668-A4DE-D161971C6672}" destId="{34A3E6F7-8C1A-496F-8049-FD2DEA87DE97}" srcOrd="12" destOrd="0" presId="urn:microsoft.com/office/officeart/2008/layout/VerticalCurvedList"/>
    <dgm:cxn modelId="{483829C6-F6D3-4FB7-AC4E-8050CAAD47B0}" type="presParOf" srcId="{34A3E6F7-8C1A-496F-8049-FD2DEA87DE97}" destId="{D756D587-05BC-49D6-A05E-16680C1F799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907AC-DA98-4C77-9D7D-168829CDC6D2}">
      <dsp:nvSpPr>
        <dsp:cNvPr id="0" name=""/>
        <dsp:cNvSpPr/>
      </dsp:nvSpPr>
      <dsp:spPr>
        <a:xfrm>
          <a:off x="0" y="0"/>
          <a:ext cx="3572620" cy="42276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286 202,3</a:t>
          </a:r>
          <a:endParaRPr lang="ru-RU" sz="2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45,17%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3572620" cy="1268284"/>
      </dsp:txXfrm>
    </dsp:sp>
    <dsp:sp modelId="{545CE22E-9464-4A70-8556-C2079BC1BF0E}">
      <dsp:nvSpPr>
        <dsp:cNvPr id="0" name=""/>
        <dsp:cNvSpPr/>
      </dsp:nvSpPr>
      <dsp:spPr>
        <a:xfrm>
          <a:off x="358636" y="1269523"/>
          <a:ext cx="2858096" cy="12746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224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907,2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35,5%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5970" y="1306857"/>
        <a:ext cx="2783428" cy="1200015"/>
      </dsp:txXfrm>
    </dsp:sp>
    <dsp:sp modelId="{F116BD40-999A-4D62-BD8C-3F46F21B7658}">
      <dsp:nvSpPr>
        <dsp:cNvPr id="0" name=""/>
        <dsp:cNvSpPr/>
      </dsp:nvSpPr>
      <dsp:spPr>
        <a:xfrm>
          <a:off x="358636" y="2740311"/>
          <a:ext cx="2858096" cy="12746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61 295,1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9,67%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5970" y="2777645"/>
        <a:ext cx="2783428" cy="1200015"/>
      </dsp:txXfrm>
    </dsp:sp>
    <dsp:sp modelId="{54237295-6676-4686-908C-5BCE1972ABF1}">
      <dsp:nvSpPr>
        <dsp:cNvPr id="0" name=""/>
        <dsp:cNvSpPr/>
      </dsp:nvSpPr>
      <dsp:spPr>
        <a:xfrm>
          <a:off x="3841941" y="0"/>
          <a:ext cx="3572620" cy="42276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280 438,9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43,40%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41941" y="0"/>
        <a:ext cx="3572620" cy="1268284"/>
      </dsp:txXfrm>
    </dsp:sp>
    <dsp:sp modelId="{3F7E4A8E-AE2E-4BE8-9A01-077FBEB6C8DD}">
      <dsp:nvSpPr>
        <dsp:cNvPr id="0" name=""/>
        <dsp:cNvSpPr/>
      </dsp:nvSpPr>
      <dsp:spPr>
        <a:xfrm>
          <a:off x="4199203" y="1269523"/>
          <a:ext cx="2858096" cy="12746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229 405,3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35,5%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36537" y="1306857"/>
        <a:ext cx="2783428" cy="1200015"/>
      </dsp:txXfrm>
    </dsp:sp>
    <dsp:sp modelId="{592960D9-580B-4CFA-B00E-BB25C250086A}">
      <dsp:nvSpPr>
        <dsp:cNvPr id="0" name=""/>
        <dsp:cNvSpPr/>
      </dsp:nvSpPr>
      <dsp:spPr>
        <a:xfrm>
          <a:off x="4199203" y="2740311"/>
          <a:ext cx="2858096" cy="12746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51 033,6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7,90%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36537" y="2777645"/>
        <a:ext cx="2783428" cy="1200015"/>
      </dsp:txXfrm>
    </dsp:sp>
    <dsp:sp modelId="{67500791-FBE1-4B39-B29B-968BCB65F551}">
      <dsp:nvSpPr>
        <dsp:cNvPr id="0" name=""/>
        <dsp:cNvSpPr/>
      </dsp:nvSpPr>
      <dsp:spPr>
        <a:xfrm>
          <a:off x="7683883" y="0"/>
          <a:ext cx="3572620" cy="42276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289 952,6</a:t>
          </a:r>
          <a:endParaRPr lang="ru-RU" sz="2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43,99%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683883" y="0"/>
        <a:ext cx="3572620" cy="1268284"/>
      </dsp:txXfrm>
    </dsp:sp>
    <dsp:sp modelId="{AF011572-8BDD-49BB-B319-AB35530A4FE7}">
      <dsp:nvSpPr>
        <dsp:cNvPr id="0" name=""/>
        <dsp:cNvSpPr/>
      </dsp:nvSpPr>
      <dsp:spPr>
        <a:xfrm>
          <a:off x="8039771" y="1269523"/>
          <a:ext cx="2858096" cy="12746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233 993,4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общему нормативу 35,5%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77105" y="1306857"/>
        <a:ext cx="2783428" cy="1200015"/>
      </dsp:txXfrm>
    </dsp:sp>
    <dsp:sp modelId="{2D67BB7F-FE30-4072-A5F6-BDC0E7D7305C}">
      <dsp:nvSpPr>
        <dsp:cNvPr id="0" name=""/>
        <dsp:cNvSpPr/>
      </dsp:nvSpPr>
      <dsp:spPr>
        <a:xfrm>
          <a:off x="8039771" y="2740311"/>
          <a:ext cx="2858096" cy="12746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55 959,2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доп. нормативу 8,49%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77105" y="2777645"/>
        <a:ext cx="2783428" cy="12000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C1755-53CE-4811-ACCE-898627F97789}">
      <dsp:nvSpPr>
        <dsp:cNvPr id="0" name=""/>
        <dsp:cNvSpPr/>
      </dsp:nvSpPr>
      <dsp:spPr>
        <a:xfrm>
          <a:off x="1596066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НДФЛ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+дотация на ВБО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0188" y="27683"/>
        <a:ext cx="1598896" cy="775326"/>
      </dsp:txXfrm>
    </dsp:sp>
    <dsp:sp modelId="{04A40041-15BA-47EA-B4A5-449A3E5D7781}">
      <dsp:nvSpPr>
        <dsp:cNvPr id="0" name=""/>
        <dsp:cNvSpPr/>
      </dsp:nvSpPr>
      <dsp:spPr>
        <a:xfrm>
          <a:off x="1760780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320DA7-79F6-424B-BB82-E052AF969CDF}">
      <dsp:nvSpPr>
        <dsp:cNvPr id="0" name=""/>
        <dsp:cNvSpPr/>
      </dsp:nvSpPr>
      <dsp:spPr>
        <a:xfrm>
          <a:off x="1925494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604 966,8 тыс. руб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1057146"/>
        <a:ext cx="1269468" cy="775326"/>
      </dsp:txXfrm>
    </dsp:sp>
    <dsp:sp modelId="{65F084D9-D922-4CB8-9D88-0602A9876423}">
      <dsp:nvSpPr>
        <dsp:cNvPr id="0" name=""/>
        <dsp:cNvSpPr/>
      </dsp:nvSpPr>
      <dsp:spPr>
        <a:xfrm>
          <a:off x="1760780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5B8BC-F08C-422C-8A0E-B05D0B15FE11}">
      <dsp:nvSpPr>
        <dsp:cNvPr id="0" name=""/>
        <dsp:cNvSpPr/>
      </dsp:nvSpPr>
      <dsp:spPr>
        <a:xfrm>
          <a:off x="1925494" y="2062487"/>
          <a:ext cx="1336555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646 564,2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106,9%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2086609"/>
        <a:ext cx="1288311" cy="775326"/>
      </dsp:txXfrm>
    </dsp:sp>
    <dsp:sp modelId="{A122140F-6C07-4EF6-8CF8-5CE7A2644351}">
      <dsp:nvSpPr>
        <dsp:cNvPr id="0" name=""/>
        <dsp:cNvSpPr/>
      </dsp:nvSpPr>
      <dsp:spPr>
        <a:xfrm>
          <a:off x="1760780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A88C23-6901-460E-A3FB-64BA2FB9E88D}">
      <dsp:nvSpPr>
        <dsp:cNvPr id="0" name=""/>
        <dsp:cNvSpPr/>
      </dsp:nvSpPr>
      <dsp:spPr>
        <a:xfrm>
          <a:off x="1925494" y="3091950"/>
          <a:ext cx="1329875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653 703,4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101,1%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3116072"/>
        <a:ext cx="1281631" cy="775326"/>
      </dsp:txXfrm>
    </dsp:sp>
    <dsp:sp modelId="{61A0A87A-71A0-4AA8-953F-0CD5D1B1B1BB}">
      <dsp:nvSpPr>
        <dsp:cNvPr id="0" name=""/>
        <dsp:cNvSpPr/>
      </dsp:nvSpPr>
      <dsp:spPr>
        <a:xfrm>
          <a:off x="1760780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713C7-BEFC-49D4-ACD5-5BE8D2F7239A}">
      <dsp:nvSpPr>
        <dsp:cNvPr id="0" name=""/>
        <dsp:cNvSpPr/>
      </dsp:nvSpPr>
      <dsp:spPr>
        <a:xfrm>
          <a:off x="1925494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569 629,5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87,1%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4145535"/>
        <a:ext cx="1269468" cy="775326"/>
      </dsp:txXfrm>
    </dsp:sp>
    <dsp:sp modelId="{EDF8DC4B-2CCD-42EE-B826-44FAA62DACFF}">
      <dsp:nvSpPr>
        <dsp:cNvPr id="0" name=""/>
        <dsp:cNvSpPr/>
      </dsp:nvSpPr>
      <dsp:spPr>
        <a:xfrm>
          <a:off x="1760780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37D67B-45DC-49A9-9857-4F00F7D5E383}">
      <dsp:nvSpPr>
        <dsp:cNvPr id="0" name=""/>
        <dsp:cNvSpPr/>
      </dsp:nvSpPr>
      <dsp:spPr>
        <a:xfrm>
          <a:off x="1925494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607 054,6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106,6%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49616" y="5174998"/>
        <a:ext cx="1269468" cy="775326"/>
      </dsp:txXfrm>
    </dsp:sp>
    <dsp:sp modelId="{BD7DA21A-8B02-4DE1-8237-F278F743281F}">
      <dsp:nvSpPr>
        <dsp:cNvPr id="0" name=""/>
        <dsp:cNvSpPr/>
      </dsp:nvSpPr>
      <dsp:spPr>
        <a:xfrm>
          <a:off x="3654992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Акцизы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79114" y="27683"/>
        <a:ext cx="1598896" cy="775326"/>
      </dsp:txXfrm>
    </dsp:sp>
    <dsp:sp modelId="{7AC0E5F1-D303-4D23-809C-61A77A802063}">
      <dsp:nvSpPr>
        <dsp:cNvPr id="0" name=""/>
        <dsp:cNvSpPr/>
      </dsp:nvSpPr>
      <dsp:spPr>
        <a:xfrm>
          <a:off x="3819706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091C17-E545-4781-AB57-AB5287EC2B34}">
      <dsp:nvSpPr>
        <dsp:cNvPr id="0" name=""/>
        <dsp:cNvSpPr/>
      </dsp:nvSpPr>
      <dsp:spPr>
        <a:xfrm>
          <a:off x="3984420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5 160,8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1057146"/>
        <a:ext cx="1269468" cy="775326"/>
      </dsp:txXfrm>
    </dsp:sp>
    <dsp:sp modelId="{B2E4534B-AF03-49F7-A139-626C60E6314C}">
      <dsp:nvSpPr>
        <dsp:cNvPr id="0" name=""/>
        <dsp:cNvSpPr/>
      </dsp:nvSpPr>
      <dsp:spPr>
        <a:xfrm>
          <a:off x="3819706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62A72-B2A9-42CA-BBB5-7B8CA3E8BF0B}">
      <dsp:nvSpPr>
        <dsp:cNvPr id="0" name=""/>
        <dsp:cNvSpPr/>
      </dsp:nvSpPr>
      <dsp:spPr>
        <a:xfrm>
          <a:off x="3984420" y="2062487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5 843,5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113,2%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2086609"/>
        <a:ext cx="1269468" cy="775326"/>
      </dsp:txXfrm>
    </dsp:sp>
    <dsp:sp modelId="{615B9A73-CC34-4413-9025-AD9BCB8B04F3}">
      <dsp:nvSpPr>
        <dsp:cNvPr id="0" name=""/>
        <dsp:cNvSpPr/>
      </dsp:nvSpPr>
      <dsp:spPr>
        <a:xfrm>
          <a:off x="3819706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9A24E-1749-4B4C-8633-ED775E2CED3F}">
      <dsp:nvSpPr>
        <dsp:cNvPr id="0" name=""/>
        <dsp:cNvSpPr/>
      </dsp:nvSpPr>
      <dsp:spPr>
        <a:xfrm>
          <a:off x="3984420" y="3091950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5 902,3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101,0%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3116072"/>
        <a:ext cx="1269468" cy="775326"/>
      </dsp:txXfrm>
    </dsp:sp>
    <dsp:sp modelId="{78C99F5E-7069-45C7-B81C-DA56C7C9E450}">
      <dsp:nvSpPr>
        <dsp:cNvPr id="0" name=""/>
        <dsp:cNvSpPr/>
      </dsp:nvSpPr>
      <dsp:spPr>
        <a:xfrm>
          <a:off x="3819706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DD14A-8A80-40AF-ADB9-AD597A6A2A3D}">
      <dsp:nvSpPr>
        <dsp:cNvPr id="0" name=""/>
        <dsp:cNvSpPr/>
      </dsp:nvSpPr>
      <dsp:spPr>
        <a:xfrm>
          <a:off x="3984420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 6 225,1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105,5%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4145535"/>
        <a:ext cx="1269468" cy="775326"/>
      </dsp:txXfrm>
    </dsp:sp>
    <dsp:sp modelId="{37C8BB01-8E03-406E-9F6E-7AA4A16317AF}">
      <dsp:nvSpPr>
        <dsp:cNvPr id="0" name=""/>
        <dsp:cNvSpPr/>
      </dsp:nvSpPr>
      <dsp:spPr>
        <a:xfrm>
          <a:off x="3819706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022AB-2A48-45DF-B968-FB93E857C640}">
      <dsp:nvSpPr>
        <dsp:cNvPr id="0" name=""/>
        <dsp:cNvSpPr/>
      </dsp:nvSpPr>
      <dsp:spPr>
        <a:xfrm>
          <a:off x="3984420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6 225,1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8542" y="5174998"/>
        <a:ext cx="1269468" cy="775326"/>
      </dsp:txXfrm>
    </dsp:sp>
    <dsp:sp modelId="{9D8FD467-FF76-41A1-96EC-72DEDC6C34FC}">
      <dsp:nvSpPr>
        <dsp:cNvPr id="0" name=""/>
        <dsp:cNvSpPr/>
      </dsp:nvSpPr>
      <dsp:spPr>
        <a:xfrm>
          <a:off x="5713918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Times New Roman" pitchFamily="18" charset="0"/>
              <a:cs typeface="Times New Roman" pitchFamily="18" charset="0"/>
            </a:rPr>
            <a:t>УСН,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Times New Roman" pitchFamily="18" charset="0"/>
              <a:cs typeface="Times New Roman" pitchFamily="18" charset="0"/>
            </a:rPr>
            <a:t>Патент</a:t>
          </a:r>
          <a:endParaRPr lang="ru-RU" sz="1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38040" y="27683"/>
        <a:ext cx="1598896" cy="775326"/>
      </dsp:txXfrm>
    </dsp:sp>
    <dsp:sp modelId="{E587977E-471F-4D01-85B0-929A98DE1CB4}">
      <dsp:nvSpPr>
        <dsp:cNvPr id="0" name=""/>
        <dsp:cNvSpPr/>
      </dsp:nvSpPr>
      <dsp:spPr>
        <a:xfrm>
          <a:off x="5878632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855878-A18C-4058-8472-7248012BE37F}">
      <dsp:nvSpPr>
        <dsp:cNvPr id="0" name=""/>
        <dsp:cNvSpPr/>
      </dsp:nvSpPr>
      <dsp:spPr>
        <a:xfrm>
          <a:off x="6043346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31 194,4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1057146"/>
        <a:ext cx="1269468" cy="775326"/>
      </dsp:txXfrm>
    </dsp:sp>
    <dsp:sp modelId="{A03C0998-145C-4B5C-823D-9BE66E7042A9}">
      <dsp:nvSpPr>
        <dsp:cNvPr id="0" name=""/>
        <dsp:cNvSpPr/>
      </dsp:nvSpPr>
      <dsp:spPr>
        <a:xfrm>
          <a:off x="5878632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60B68A-A628-4FA0-832B-DB647575A797}">
      <dsp:nvSpPr>
        <dsp:cNvPr id="0" name=""/>
        <dsp:cNvSpPr/>
      </dsp:nvSpPr>
      <dsp:spPr>
        <a:xfrm>
          <a:off x="6043346" y="2062487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 32 433,0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104,0%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2086609"/>
        <a:ext cx="1269468" cy="775326"/>
      </dsp:txXfrm>
    </dsp:sp>
    <dsp:sp modelId="{24C1F951-DFBA-4131-A7C8-E1B6652706C9}">
      <dsp:nvSpPr>
        <dsp:cNvPr id="0" name=""/>
        <dsp:cNvSpPr/>
      </dsp:nvSpPr>
      <dsp:spPr>
        <a:xfrm>
          <a:off x="5878632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3CDBA-6C8B-4CB8-8F18-0A14CEEF6EBA}">
      <dsp:nvSpPr>
        <dsp:cNvPr id="0" name=""/>
        <dsp:cNvSpPr/>
      </dsp:nvSpPr>
      <dsp:spPr>
        <a:xfrm>
          <a:off x="6043346" y="3091950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30 921,0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95,3%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3116072"/>
        <a:ext cx="1269468" cy="775326"/>
      </dsp:txXfrm>
    </dsp:sp>
    <dsp:sp modelId="{DA1E1D2A-A804-44F3-B9DF-F315A82D8F65}">
      <dsp:nvSpPr>
        <dsp:cNvPr id="0" name=""/>
        <dsp:cNvSpPr/>
      </dsp:nvSpPr>
      <dsp:spPr>
        <a:xfrm>
          <a:off x="5878632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D6BC9-681B-4170-93F2-804D69B25648}">
      <dsp:nvSpPr>
        <dsp:cNvPr id="0" name=""/>
        <dsp:cNvSpPr/>
      </dsp:nvSpPr>
      <dsp:spPr>
        <a:xfrm>
          <a:off x="6043346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30 921,0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4145535"/>
        <a:ext cx="1269468" cy="775326"/>
      </dsp:txXfrm>
    </dsp:sp>
    <dsp:sp modelId="{3A021A6B-FD6E-45EB-8047-7B87FF80FD61}">
      <dsp:nvSpPr>
        <dsp:cNvPr id="0" name=""/>
        <dsp:cNvSpPr/>
      </dsp:nvSpPr>
      <dsp:spPr>
        <a:xfrm>
          <a:off x="5878632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ABB1F-3DF3-49B2-AFDB-0B3CBA3D357E}">
      <dsp:nvSpPr>
        <dsp:cNvPr id="0" name=""/>
        <dsp:cNvSpPr/>
      </dsp:nvSpPr>
      <dsp:spPr>
        <a:xfrm>
          <a:off x="6043346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30 921,0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100,0%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7468" y="5174998"/>
        <a:ext cx="1269468" cy="775326"/>
      </dsp:txXfrm>
    </dsp:sp>
    <dsp:sp modelId="{E910793E-C5DB-4638-A4F2-80070E68CA62}">
      <dsp:nvSpPr>
        <dsp:cNvPr id="0" name=""/>
        <dsp:cNvSpPr/>
      </dsp:nvSpPr>
      <dsp:spPr>
        <a:xfrm>
          <a:off x="7772843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Налоги на имущество 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796965" y="27683"/>
        <a:ext cx="1598896" cy="775326"/>
      </dsp:txXfrm>
    </dsp:sp>
    <dsp:sp modelId="{03D031D4-74F2-44AB-A89A-F37F6489074F}">
      <dsp:nvSpPr>
        <dsp:cNvPr id="0" name=""/>
        <dsp:cNvSpPr/>
      </dsp:nvSpPr>
      <dsp:spPr>
        <a:xfrm>
          <a:off x="7937558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D43079-9BD3-4932-8C07-8DC3E3E7B1BF}">
      <dsp:nvSpPr>
        <dsp:cNvPr id="0" name=""/>
        <dsp:cNvSpPr/>
      </dsp:nvSpPr>
      <dsp:spPr>
        <a:xfrm>
          <a:off x="8102272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20 310,0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1057146"/>
        <a:ext cx="1269468" cy="775326"/>
      </dsp:txXfrm>
    </dsp:sp>
    <dsp:sp modelId="{6EA62B73-E6BC-4A17-BE50-6A30DD633581}">
      <dsp:nvSpPr>
        <dsp:cNvPr id="0" name=""/>
        <dsp:cNvSpPr/>
      </dsp:nvSpPr>
      <dsp:spPr>
        <a:xfrm>
          <a:off x="7937558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216FA7-4C58-4042-9037-3FC3DFEADD40}">
      <dsp:nvSpPr>
        <dsp:cNvPr id="0" name=""/>
        <dsp:cNvSpPr/>
      </dsp:nvSpPr>
      <dsp:spPr>
        <a:xfrm>
          <a:off x="8102272" y="2062487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 20 578,3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101,3%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2086609"/>
        <a:ext cx="1269468" cy="775326"/>
      </dsp:txXfrm>
    </dsp:sp>
    <dsp:sp modelId="{0D942F4D-2E30-4E27-8F2C-32AB8C699B48}">
      <dsp:nvSpPr>
        <dsp:cNvPr id="0" name=""/>
        <dsp:cNvSpPr/>
      </dsp:nvSpPr>
      <dsp:spPr>
        <a:xfrm>
          <a:off x="7937558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FAD586-5E46-4081-BC8D-A0E1064B7297}">
      <dsp:nvSpPr>
        <dsp:cNvPr id="0" name=""/>
        <dsp:cNvSpPr/>
      </dsp:nvSpPr>
      <dsp:spPr>
        <a:xfrm>
          <a:off x="8102272" y="3091950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21 422,3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104,1%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3116072"/>
        <a:ext cx="1269468" cy="775326"/>
      </dsp:txXfrm>
    </dsp:sp>
    <dsp:sp modelId="{ED5D8D12-D769-4BF4-9019-C6F973B3983B}">
      <dsp:nvSpPr>
        <dsp:cNvPr id="0" name=""/>
        <dsp:cNvSpPr/>
      </dsp:nvSpPr>
      <dsp:spPr>
        <a:xfrm>
          <a:off x="7937558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D6A6B-CC68-40C7-A90D-69F84BED36A1}">
      <dsp:nvSpPr>
        <dsp:cNvPr id="0" name=""/>
        <dsp:cNvSpPr/>
      </dsp:nvSpPr>
      <dsp:spPr>
        <a:xfrm>
          <a:off x="8102272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21 802,8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101,8%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4145535"/>
        <a:ext cx="1269468" cy="775326"/>
      </dsp:txXfrm>
    </dsp:sp>
    <dsp:sp modelId="{F051C2A2-A52B-492E-8710-5B001EB948A5}">
      <dsp:nvSpPr>
        <dsp:cNvPr id="0" name=""/>
        <dsp:cNvSpPr/>
      </dsp:nvSpPr>
      <dsp:spPr>
        <a:xfrm>
          <a:off x="7937558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3DD010-44A7-4736-B29D-6E2B87DA421F}">
      <dsp:nvSpPr>
        <dsp:cNvPr id="0" name=""/>
        <dsp:cNvSpPr/>
      </dsp:nvSpPr>
      <dsp:spPr>
        <a:xfrm>
          <a:off x="8102272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21 998,3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100,9%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26394" y="5174998"/>
        <a:ext cx="1269468" cy="775326"/>
      </dsp:txXfrm>
    </dsp:sp>
    <dsp:sp modelId="{42F940BB-46BC-48E2-AD31-102343C9B634}">
      <dsp:nvSpPr>
        <dsp:cNvPr id="0" name=""/>
        <dsp:cNvSpPr/>
      </dsp:nvSpPr>
      <dsp:spPr>
        <a:xfrm>
          <a:off x="9831769" y="3561"/>
          <a:ext cx="1647140" cy="823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Государственная пошлина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55891" y="27683"/>
        <a:ext cx="1598896" cy="775326"/>
      </dsp:txXfrm>
    </dsp:sp>
    <dsp:sp modelId="{3F7D82CC-1D0B-416F-9149-2AADAB865208}">
      <dsp:nvSpPr>
        <dsp:cNvPr id="0" name=""/>
        <dsp:cNvSpPr/>
      </dsp:nvSpPr>
      <dsp:spPr>
        <a:xfrm>
          <a:off x="9996483" y="827131"/>
          <a:ext cx="164714" cy="61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677"/>
              </a:lnTo>
              <a:lnTo>
                <a:pt x="164714" y="617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A97CA-FC83-4428-8291-E947DA07E96D}">
      <dsp:nvSpPr>
        <dsp:cNvPr id="0" name=""/>
        <dsp:cNvSpPr/>
      </dsp:nvSpPr>
      <dsp:spPr>
        <a:xfrm>
          <a:off x="10161197" y="1033024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2020 год (факт)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1 710,2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1057146"/>
        <a:ext cx="1269468" cy="775326"/>
      </dsp:txXfrm>
    </dsp:sp>
    <dsp:sp modelId="{2049D86E-4220-43BD-A96F-343DF2157EFA}">
      <dsp:nvSpPr>
        <dsp:cNvPr id="0" name=""/>
        <dsp:cNvSpPr/>
      </dsp:nvSpPr>
      <dsp:spPr>
        <a:xfrm>
          <a:off x="9996483" y="827131"/>
          <a:ext cx="164714" cy="1647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140"/>
              </a:lnTo>
              <a:lnTo>
                <a:pt x="164714" y="16471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FD89B4-BB2A-4060-AC70-29226BFFC9DC}">
      <dsp:nvSpPr>
        <dsp:cNvPr id="0" name=""/>
        <dsp:cNvSpPr/>
      </dsp:nvSpPr>
      <dsp:spPr>
        <a:xfrm>
          <a:off x="10161197" y="2062487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2021 год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(план на 01.10.21)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 1 885,6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110,3%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2086609"/>
        <a:ext cx="1269468" cy="775326"/>
      </dsp:txXfrm>
    </dsp:sp>
    <dsp:sp modelId="{2CE5EA94-CD98-467A-8C99-395E5952D0C2}">
      <dsp:nvSpPr>
        <dsp:cNvPr id="0" name=""/>
        <dsp:cNvSpPr/>
      </dsp:nvSpPr>
      <dsp:spPr>
        <a:xfrm>
          <a:off x="9996483" y="827131"/>
          <a:ext cx="164714" cy="2676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6603"/>
              </a:lnTo>
              <a:lnTo>
                <a:pt x="164714" y="2676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B69056-7D06-432F-A103-A12B039B6AF8}">
      <dsp:nvSpPr>
        <dsp:cNvPr id="0" name=""/>
        <dsp:cNvSpPr/>
      </dsp:nvSpPr>
      <dsp:spPr>
        <a:xfrm>
          <a:off x="10161197" y="3091950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2022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2 291,3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121,5%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3116072"/>
        <a:ext cx="1269468" cy="775326"/>
      </dsp:txXfrm>
    </dsp:sp>
    <dsp:sp modelId="{5A959705-E6A2-46A9-A161-BE52EE74050F}">
      <dsp:nvSpPr>
        <dsp:cNvPr id="0" name=""/>
        <dsp:cNvSpPr/>
      </dsp:nvSpPr>
      <dsp:spPr>
        <a:xfrm>
          <a:off x="9996483" y="827131"/>
          <a:ext cx="164714" cy="3706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066"/>
              </a:lnTo>
              <a:lnTo>
                <a:pt x="164714" y="37060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11CC0-470B-4E51-9C07-65226DA75841}">
      <dsp:nvSpPr>
        <dsp:cNvPr id="0" name=""/>
        <dsp:cNvSpPr/>
      </dsp:nvSpPr>
      <dsp:spPr>
        <a:xfrm>
          <a:off x="10161197" y="4121413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2023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2 310,5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100,8%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4145535"/>
        <a:ext cx="1269468" cy="775326"/>
      </dsp:txXfrm>
    </dsp:sp>
    <dsp:sp modelId="{8602D5BD-08B1-426B-ABB7-9D85C78600A0}">
      <dsp:nvSpPr>
        <dsp:cNvPr id="0" name=""/>
        <dsp:cNvSpPr/>
      </dsp:nvSpPr>
      <dsp:spPr>
        <a:xfrm>
          <a:off x="9996483" y="827131"/>
          <a:ext cx="164714" cy="473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5529"/>
              </a:lnTo>
              <a:lnTo>
                <a:pt x="164714" y="47355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3A7B1-E868-4412-AE43-CB6C84F2F2F1}">
      <dsp:nvSpPr>
        <dsp:cNvPr id="0" name=""/>
        <dsp:cNvSpPr/>
      </dsp:nvSpPr>
      <dsp:spPr>
        <a:xfrm>
          <a:off x="10161197" y="5150876"/>
          <a:ext cx="1317712" cy="8235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2024 год (прогноз)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2 369,5 тыс. руб.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102,6%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85319" y="5174998"/>
        <a:ext cx="1269468" cy="7753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0.92132</cdr:x>
      <cdr:y>0.07138</cdr:y>
    </cdr:from>
    <cdr:to>
      <cdr:x>0.99108</cdr:x>
      <cdr:y>0.12318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0823283" y="424155"/>
          <a:ext cx="819519" cy="3077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5B891-565E-4A31-9E45-057A48AB382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389A7-4D38-4816-B8EC-905E13DF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24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AF985-13C4-4579-801E-90580D42367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5B80C-4FC8-45A9-AC55-F6A7040D3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380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438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58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583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641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Максимальный размер 33,9 млн.</a:t>
            </a:r>
          </a:p>
          <a:p>
            <a:r>
              <a:rPr lang="ru-RU" dirty="0" smtClean="0"/>
              <a:t>Р-р долга 66,3 – 19,5% от собственных доходов – 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высоким уровнем долговой устойчивости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046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910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64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64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631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Частично</a:t>
            </a:r>
            <a:r>
              <a:rPr lang="ru-RU" baseline="0" dirty="0" smtClean="0">
                <a:solidFill>
                  <a:srgbClr val="FF0000"/>
                </a:solidFill>
              </a:rPr>
              <a:t> 28.10.2021 (Ступницкая)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Частично 28.10.21</a:t>
            </a:r>
            <a:r>
              <a:rPr lang="ru-RU" baseline="0" dirty="0" smtClean="0"/>
              <a:t> Ступницкая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6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74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76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16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17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57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65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4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8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8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5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6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5000"/>
                <a:lumOff val="9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24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58730" y="5740201"/>
            <a:ext cx="4895385" cy="738671"/>
          </a:xfrm>
        </p:spPr>
        <p:txBody>
          <a:bodyPr>
            <a:noAutofit/>
          </a:bodyPr>
          <a:lstStyle/>
          <a:p>
            <a:pPr algn="r"/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sz="2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01 ноября 2021 </a:t>
            </a:r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год</a:t>
            </a:r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02733"/>
            <a:ext cx="10847959" cy="515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ПРОЕКТА БЮДЖЕТА ГОРОДА ПОКАЧИ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2022 ГОД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НА ПЛАНОВЫЙ ПЕРИОД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2023 И 2024 ГОДОВ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2492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" y="0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6649" y="185643"/>
            <a:ext cx="11907329" cy="101496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Приоритеты при формировании расходной части бюджета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363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2022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2024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годы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8861737"/>
              </p:ext>
            </p:extLst>
          </p:nvPr>
        </p:nvGraphicFramePr>
        <p:xfrm>
          <a:off x="0" y="1131601"/>
          <a:ext cx="12177102" cy="5355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0987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Расходная часть бюджета города Покачи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2020-2024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sz="28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8097019"/>
              </p:ext>
            </p:extLst>
          </p:nvPr>
        </p:nvGraphicFramePr>
        <p:xfrm>
          <a:off x="512066" y="1275783"/>
          <a:ext cx="11136971" cy="5484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44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476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635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6637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476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0243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0243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0243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43084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на 01.10.2021,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роста, 2022/2021 (первоначальный) гг.</a:t>
                      </a:r>
                      <a:endParaRPr lang="ru-RU" sz="1550" b="1" i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55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369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1 727 284,1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1 503 630,5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1 919 578,7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1 478 967,7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98,4%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1 374 975,5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1 410 928,4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569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</a:t>
                      </a:r>
                      <a:r>
                        <a:rPr kumimoji="0"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исполнение </a:t>
                      </a:r>
                      <a:r>
                        <a:rPr kumimoji="0"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гос.полномочий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571 154,0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609 887,6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608 064,8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629 539,9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103,2%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631 222,7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627 998,4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8125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исполнение полномочий по</a:t>
                      </a:r>
                      <a:r>
                        <a:rPr kumimoji="0"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ВМЗ, в </a:t>
                      </a:r>
                      <a:r>
                        <a:rPr kumimoji="0" lang="ru-RU" sz="1600" kern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1 156 130,1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893 742,9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1 311 513,9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849</a:t>
                      </a:r>
                      <a:r>
                        <a:rPr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427,8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95,0%</a:t>
                      </a:r>
                      <a:endParaRPr kumimoji="0" lang="ru-RU" sz="16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743 752,8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782 930,0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-за счет целевых поступлений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287 074,9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120 929,0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488 798,8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72 646,8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60,1%</a:t>
                      </a:r>
                      <a:endParaRPr kumimoji="0" lang="ru-RU" sz="16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84 028,3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85 636,9</a:t>
                      </a:r>
                      <a:endParaRPr kumimoji="0" lang="ru-RU" sz="16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732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-з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счет нецелевых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поступлений и  дефицита бюджета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6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869 055,2</a:t>
                      </a:r>
                      <a:endParaRPr kumimoji="0" lang="ru-RU" sz="16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6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772 813,9</a:t>
                      </a:r>
                      <a:endParaRPr kumimoji="0" lang="ru-RU" sz="16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6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822 715,1</a:t>
                      </a:r>
                      <a:endParaRPr kumimoji="0" lang="ru-RU" sz="16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6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776 781,0</a:t>
                      </a:r>
                      <a:endParaRPr kumimoji="0" lang="ru-RU" sz="16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100,5%</a:t>
                      </a:r>
                      <a:endParaRPr kumimoji="0" lang="ru-RU" sz="16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6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659 724,5</a:t>
                      </a:r>
                      <a:endParaRPr kumimoji="0" lang="ru-RU" sz="16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6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697</a:t>
                      </a:r>
                      <a:r>
                        <a:rPr kumimoji="0" lang="ru-RU" sz="1600" i="1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293,1</a:t>
                      </a:r>
                      <a:endParaRPr kumimoji="0" lang="ru-RU" sz="16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97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4763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07513" y="89223"/>
            <a:ext cx="11957487" cy="87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расходов бюджета города Покачи в 2022 году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6494453"/>
              </p:ext>
            </p:extLst>
          </p:nvPr>
        </p:nvGraphicFramePr>
        <p:xfrm>
          <a:off x="123645" y="963168"/>
          <a:ext cx="11744506" cy="5799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364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1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Источники финансирования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бюджета города Покачи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66805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2020-2024 годы</a:t>
            </a:r>
            <a:endParaRPr lang="ru-RU" sz="2800" b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723167"/>
              </p:ext>
            </p:extLst>
          </p:nvPr>
        </p:nvGraphicFramePr>
        <p:xfrm>
          <a:off x="353567" y="1326117"/>
          <a:ext cx="11301984" cy="5228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96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6801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58671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575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4378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6821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428044">
                  <a:extLst>
                    <a:ext uri="{9D8B030D-6E8A-4147-A177-3AD203B41FA5}">
                      <a16:colId xmlns="" xmlns:a16="http://schemas.microsoft.com/office/drawing/2014/main" val="297944141"/>
                    </a:ext>
                  </a:extLst>
                </a:gridCol>
              </a:tblGrid>
              <a:tr h="110515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на 01.10.2021,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6922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«-»/ профицит «+»,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т.ч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-105 076,3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-35 000,0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-47 511,7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-25 400,0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5230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 между полученными и погашенными  коммерческими кредитами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-33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900,0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-35 000,0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-35 000,0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-25 400,0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451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 между полученными и погашенными  бюджетными кредитами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52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 денежных средств бюджета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-71 176,3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-12 511,7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08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муниципального долга бюджета города Покачи в период 2020-2024 годы</a:t>
            </a:r>
            <a:endParaRPr lang="ru-RU" sz="2800" b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620238"/>
              </p:ext>
            </p:extLst>
          </p:nvPr>
        </p:nvGraphicFramePr>
        <p:xfrm>
          <a:off x="426719" y="1326109"/>
          <a:ext cx="11241024" cy="5086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3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0000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5395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444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2246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37863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422173">
                  <a:extLst>
                    <a:ext uri="{9D8B030D-6E8A-4147-A177-3AD203B41FA5}">
                      <a16:colId xmlns="" xmlns:a16="http://schemas.microsoft.com/office/drawing/2014/main" val="297944141"/>
                    </a:ext>
                  </a:extLst>
                </a:gridCol>
              </a:tblGrid>
              <a:tr h="13692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на 01.10.2021,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0804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муниципального долга на 31.12., 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т..ч</a:t>
                      </a: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: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33 900,0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68 900,0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r>
                        <a:rPr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94 300,0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94 300,0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94 300,0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763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долга по</a:t>
                      </a:r>
                      <a:r>
                        <a:rPr lang="ru-RU" sz="160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коммерческим кредитам</a:t>
                      </a:r>
                      <a:endParaRPr lang="ru-RU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33 900,0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68 900,0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r>
                        <a:rPr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94 300,0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94 300,0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94 300,0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54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долга по бюджетным кредитам</a:t>
                      </a:r>
                      <a:endParaRPr lang="ru-RU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078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обязательств по муниципальным гарантиям</a:t>
                      </a:r>
                      <a:endParaRPr lang="ru-RU" sz="16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149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1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77742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города Покачи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2020-2024 годов</a:t>
            </a:r>
            <a:endParaRPr lang="ru-RU" sz="2800" b="1" dirty="0"/>
          </a:p>
        </p:txBody>
      </p:sp>
      <p:graphicFrame>
        <p:nvGraphicFramePr>
          <p:cNvPr id="7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83738100"/>
              </p:ext>
            </p:extLst>
          </p:nvPr>
        </p:nvGraphicFramePr>
        <p:xfrm>
          <a:off x="441606" y="1407920"/>
          <a:ext cx="11271618" cy="5319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08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195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760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7607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4139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0371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57368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287703">
                  <a:extLst>
                    <a:ext uri="{9D8B030D-6E8A-4147-A177-3AD203B41FA5}">
                      <a16:colId xmlns="" xmlns:a16="http://schemas.microsoft.com/office/drawing/2014/main" val="1898379469"/>
                    </a:ext>
                  </a:extLst>
                </a:gridCol>
              </a:tblGrid>
              <a:tr h="1184451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pPr marL="0" algn="ctr" defTabSz="914400" rtl="0" eaLnBrk="1" fontAlgn="ctr" latinLnBrk="0" hangingPunct="1"/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на 01.10.2021,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роста, 2022/2021 (первоначальный) гг.</a:t>
                      </a:r>
                      <a:endParaRPr lang="ru-RU" sz="1550" b="1" i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55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pPr marL="0" algn="ctr" defTabSz="914400" rtl="0" eaLnBrk="1" fontAlgn="ctr" latinLnBrk="0" hangingPunct="1"/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7677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  <a:tabLst>
                          <a:tab pos="1341438" algn="l"/>
                        </a:tabLs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1 622 207,8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1 468 630,5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1 872 067,0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453 567,7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99,0%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1 374 975,5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1 410 928,4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3669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собственные </a:t>
                      </a:r>
                      <a:endParaRPr lang="ru-RU" sz="120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r" defTabSz="914400" rtl="0" eaLnBrk="1" fontAlgn="ctr" latinLnBrk="0" hangingPunct="1"/>
                      <a:r>
                        <a:rPr lang="ru-RU" sz="12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(без </a:t>
                      </a:r>
                      <a:r>
                        <a:rPr lang="ru-RU" sz="12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доп.норматива</a:t>
                      </a:r>
                      <a:r>
                        <a:rPr lang="ru-RU" sz="12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НДФЛ)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335 811,1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350 662,5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350 676,4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314 429,7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89,7%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319 500,3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324 231,9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8258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1 727 284,1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1 503 630,5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1 919 578,7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1 478 967,7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98,4%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1 374 975,5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1 410 928,4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9462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т.ч.на </a:t>
                      </a:r>
                      <a:r>
                        <a:rPr lang="ru-RU" sz="16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</a:t>
                      </a: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полномочия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571 154,0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609 887,6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608 064,8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629 539,9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103,2%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631 222,7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627 998,4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6284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«-»/ профицит «+»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-105 076,3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-35 000,0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-47 511,7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-25 400,0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72,6%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31549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муниципального долга на 31.12.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33 900,0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68 900,0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r>
                        <a:rPr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900,0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94 300,0</a:t>
                      </a:r>
                      <a:endParaRPr lang="ru-RU" sz="16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136,9%</a:t>
                      </a:r>
                      <a:endParaRPr lang="ru-RU" sz="1600" b="0" i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94 300,0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94 300,0</a:t>
                      </a:r>
                      <a:endParaRPr lang="ru-RU" sz="1600" b="0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099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1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Доходная часть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бюджета города Покачи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20531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доходной части бюджета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2022-2024 годы</a:t>
            </a:r>
            <a:endParaRPr lang="ru-RU" sz="2800" b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нормами законодательства и принятого решения Думы города Покачи о частичной замене в размере 15% дотации на обеспеченность дополнительным нормативом отчислений, НДФЛ составит: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4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                            2023 год                           2024 год</a:t>
            </a: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064918357"/>
              </p:ext>
            </p:extLst>
          </p:nvPr>
        </p:nvGraphicFramePr>
        <p:xfrm>
          <a:off x="285009" y="2541332"/>
          <a:ext cx="11256504" cy="4227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4554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Доходная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 бюджета города Покачи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2020-2024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sz="2800" b="1" dirty="0"/>
          </a:p>
        </p:txBody>
      </p:sp>
      <p:graphicFrame>
        <p:nvGraphicFramePr>
          <p:cNvPr id="7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97909002"/>
              </p:ext>
            </p:extLst>
          </p:nvPr>
        </p:nvGraphicFramePr>
        <p:xfrm>
          <a:off x="441606" y="1407920"/>
          <a:ext cx="11271618" cy="4674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08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195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760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7607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4139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0371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57368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287703">
                  <a:extLst>
                    <a:ext uri="{9D8B030D-6E8A-4147-A177-3AD203B41FA5}">
                      <a16:colId xmlns="" xmlns:a16="http://schemas.microsoft.com/office/drawing/2014/main" val="1898379469"/>
                    </a:ext>
                  </a:extLst>
                </a:gridCol>
              </a:tblGrid>
              <a:tr h="1488820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5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pPr marL="0" algn="ctr" defTabSz="914400" rtl="0" eaLnBrk="1" fontAlgn="ctr" latinLnBrk="0" hangingPunct="1"/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на 01.10.2021,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роста, 2022/2021 (первоначальный) гг.</a:t>
                      </a:r>
                      <a:endParaRPr lang="ru-RU" sz="1550" b="1" i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55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55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pPr marL="0" algn="ctr" defTabSz="914400" rtl="0" eaLnBrk="1" fontAlgn="ctr" latinLnBrk="0" hangingPunct="1"/>
                      <a:endParaRPr lang="ru-RU" sz="155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0760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всего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  <a:tabLst>
                          <a:tab pos="1341438" algn="l"/>
                        </a:tabLs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1 622 207,8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1 468 630,5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1 872 067,0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453 567,7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99,0%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1 374 975,5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1 410 928,4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05471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</a:t>
                      </a:r>
                      <a:endParaRPr lang="ru-RU" sz="120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r" defTabSz="914400" rtl="0" eaLnBrk="1" fontAlgn="ctr" latinLnBrk="0" hangingPunct="1"/>
                      <a:r>
                        <a:rPr lang="ru-RU" sz="12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(без </a:t>
                      </a:r>
                      <a:r>
                        <a:rPr lang="ru-RU" sz="12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доп.норматива</a:t>
                      </a:r>
                      <a:r>
                        <a:rPr lang="ru-RU" sz="12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НДФЛ)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335 811,1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350 662,5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350 676,4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314 429,7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89,7%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319 500,3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324 231,9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77547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</a:t>
                      </a:r>
                      <a:r>
                        <a:rPr lang="ru-RU" sz="12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</a:t>
                      </a:r>
                      <a:r>
                        <a:rPr lang="ru-RU" sz="12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2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доп.норматив</a:t>
                      </a:r>
                      <a:r>
                        <a:rPr lang="ru-RU" sz="12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НДФЛ)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1 100 193,0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1 117 968,0 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1 235 609,2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1 139 138,0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101,9%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1 055 475,2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1 086 696,5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77947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186 203,7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285 781,4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0,0%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45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4763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028700" y="89223"/>
            <a:ext cx="11087100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Налоговые доходы бюджета города Покачи в 2020-2024 годах</a:t>
            </a:r>
            <a:endParaRPr lang="ru-RU" sz="28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4000977396"/>
              </p:ext>
            </p:extLst>
          </p:nvPr>
        </p:nvGraphicFramePr>
        <p:xfrm>
          <a:off x="-509047" y="695326"/>
          <a:ext cx="13074977" cy="597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1241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4763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990600" y="89223"/>
            <a:ext cx="11201400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Неналоговые доходы бюджета города Покачи в 2020-2024 годах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779414" y="575641"/>
            <a:ext cx="412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114075"/>
              </p:ext>
            </p:extLst>
          </p:nvPr>
        </p:nvGraphicFramePr>
        <p:xfrm>
          <a:off x="-3175" y="725650"/>
          <a:ext cx="12191989" cy="613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1134588" y="944973"/>
            <a:ext cx="819519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</p:spTree>
    <p:extLst>
      <p:ext uri="{BB962C8B-B14F-4D97-AF65-F5344CB8AC3E}">
        <p14:creationId xmlns:p14="http://schemas.microsoft.com/office/powerpoint/2010/main" val="50719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047750" y="89223"/>
            <a:ext cx="11068049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бюджета города Покачи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2020-2024 годах</a:t>
            </a:r>
            <a:endParaRPr lang="ru-RU" sz="28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332357"/>
              </p:ext>
            </p:extLst>
          </p:nvPr>
        </p:nvGraphicFramePr>
        <p:xfrm>
          <a:off x="107512" y="752474"/>
          <a:ext cx="12193587" cy="610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0925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1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Расходная часть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бюджета города Покачи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7074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3322</TotalTime>
  <Words>1540</Words>
  <Application>Microsoft Office PowerPoint</Application>
  <PresentationFormat>Произвольный</PresentationFormat>
  <Paragraphs>471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ОСНОВНЫЕ ХАРАКТЕРИСТИКИ ПРОЕКТА БЮДЖЕТА ГОРОДА ПОКАЧИ НА 2022 ГОД  И НА ПЛАНОВЫЙ ПЕРИОД  2023 И 2024 ГОДОВ</vt:lpstr>
      <vt:lpstr>Основные характеристики бюджета города Покачи  в период 2020-2024 годов</vt:lpstr>
      <vt:lpstr>  Доходная часть  бюджета города Покачи</vt:lpstr>
      <vt:lpstr>Особенности доходной части бюджета  на 2022-2024 годы</vt:lpstr>
      <vt:lpstr>Доходная часть бюджета города Покачи в период 2020-2024 годов</vt:lpstr>
      <vt:lpstr>Налоговые доходы бюджета города Покачи в 2020-2024 годах</vt:lpstr>
      <vt:lpstr>Неналоговые доходы бюджета города Покачи в 2020-2024 годах</vt:lpstr>
      <vt:lpstr>Безвозмездные поступления в бюджета города Покачи  в 2020-2024 годах</vt:lpstr>
      <vt:lpstr>  Расходная часть  бюджета города Покачи</vt:lpstr>
      <vt:lpstr>Презентация PowerPoint</vt:lpstr>
      <vt:lpstr>Расходная часть бюджета города Покачи в период 2020-2024 годов</vt:lpstr>
      <vt:lpstr>Направления расходов бюджета города Покачи в 2022 году </vt:lpstr>
      <vt:lpstr>  Источники финансирования бюджета города Покачи</vt:lpstr>
      <vt:lpstr>Источники финансирования дефицита бюджета в период 2020-2024 годы</vt:lpstr>
      <vt:lpstr>Структура муниципального долга бюджета города Покачи в период 2020-2024 годы</vt:lpstr>
      <vt:lpstr>  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Ступницкая Виктория Викторовна</cp:lastModifiedBy>
  <cp:revision>274</cp:revision>
  <cp:lastPrinted>2021-10-30T07:52:11Z</cp:lastPrinted>
  <dcterms:created xsi:type="dcterms:W3CDTF">2019-09-17T05:02:43Z</dcterms:created>
  <dcterms:modified xsi:type="dcterms:W3CDTF">2021-11-01T05:19:35Z</dcterms:modified>
</cp:coreProperties>
</file>